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4"/>
  </p:sldMasterIdLst>
  <p:notesMasterIdLst>
    <p:notesMasterId r:id="rId44"/>
  </p:notesMasterIdLst>
  <p:handoutMasterIdLst>
    <p:handoutMasterId r:id="rId45"/>
  </p:handoutMasterIdLst>
  <p:sldIdLst>
    <p:sldId id="278" r:id="rId5"/>
    <p:sldId id="280" r:id="rId6"/>
    <p:sldId id="281" r:id="rId7"/>
    <p:sldId id="283" r:id="rId8"/>
    <p:sldId id="306" r:id="rId9"/>
    <p:sldId id="307" r:id="rId10"/>
    <p:sldId id="288" r:id="rId11"/>
    <p:sldId id="325" r:id="rId12"/>
    <p:sldId id="326" r:id="rId13"/>
    <p:sldId id="327" r:id="rId14"/>
    <p:sldId id="329" r:id="rId15"/>
    <p:sldId id="328" r:id="rId16"/>
    <p:sldId id="330" r:id="rId17"/>
    <p:sldId id="331" r:id="rId18"/>
    <p:sldId id="315" r:id="rId19"/>
    <p:sldId id="322" r:id="rId20"/>
    <p:sldId id="311" r:id="rId21"/>
    <p:sldId id="336" r:id="rId22"/>
    <p:sldId id="316" r:id="rId23"/>
    <p:sldId id="313" r:id="rId24"/>
    <p:sldId id="321" r:id="rId25"/>
    <p:sldId id="314" r:id="rId26"/>
    <p:sldId id="323" r:id="rId27"/>
    <p:sldId id="309" r:id="rId28"/>
    <p:sldId id="308" r:id="rId29"/>
    <p:sldId id="290" r:id="rId30"/>
    <p:sldId id="287" r:id="rId31"/>
    <p:sldId id="324" r:id="rId32"/>
    <p:sldId id="286" r:id="rId33"/>
    <p:sldId id="303" r:id="rId34"/>
    <p:sldId id="310" r:id="rId35"/>
    <p:sldId id="285" r:id="rId36"/>
    <p:sldId id="317" r:id="rId37"/>
    <p:sldId id="320" r:id="rId38"/>
    <p:sldId id="335" r:id="rId39"/>
    <p:sldId id="334" r:id="rId40"/>
    <p:sldId id="319" r:id="rId41"/>
    <p:sldId id="305" r:id="rId42"/>
    <p:sldId id="279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B528C-E75D-CB84-8EF5-87BF37F7B25B}" v="9" dt="2024-09-24T05:42:37.559"/>
    <p1510:client id="{38A4C570-7AB8-6204-2BC4-2C5D6946C59A}" v="20" dt="2024-09-24T15:36:08.731"/>
    <p1510:client id="{64CAD0EC-B69E-32DC-4531-982164C1A9AE}" v="14" dt="2024-09-24T15:47:51.040"/>
    <p1510:client id="{84DB45DB-4570-3D6C-C15C-680ACE2CF7E4}" v="749" dt="2024-09-24T16:31:54.764"/>
    <p1510:client id="{9AB196A0-93EE-F5E7-D71C-2BD6D356E21F}" v="249" dt="2024-09-24T15:16:13.437"/>
    <p1510:client id="{A1763DB0-BB75-426A-8419-961D5F64CAE6}" v="1389" dt="2024-09-24T16:17:56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esh Mittal" userId="S::d.mittal@miu.edu::fd3adcba-0c0b-4fdd-88ed-5254c3aa6153" providerId="AD" clId="Web-{9AB196A0-93EE-F5E7-D71C-2BD6D356E21F}"/>
    <pc:docChg chg="addSld delSld modSld sldOrd">
      <pc:chgData name="Devesh Mittal" userId="S::d.mittal@miu.edu::fd3adcba-0c0b-4fdd-88ed-5254c3aa6153" providerId="AD" clId="Web-{9AB196A0-93EE-F5E7-D71C-2BD6D356E21F}" dt="2024-09-24T15:16:12.171" v="225" actId="20577"/>
      <pc:docMkLst>
        <pc:docMk/>
      </pc:docMkLst>
      <pc:sldChg chg="addSp delSp modSp add replId">
        <pc:chgData name="Devesh Mittal" userId="S::d.mittal@miu.edu::fd3adcba-0c0b-4fdd-88ed-5254c3aa6153" providerId="AD" clId="Web-{9AB196A0-93EE-F5E7-D71C-2BD6D356E21F}" dt="2024-09-24T14:52:33.649" v="26" actId="14100"/>
        <pc:sldMkLst>
          <pc:docMk/>
          <pc:sldMk cId="76860665" sldId="325"/>
        </pc:sldMkLst>
        <pc:spChg chg="del mod">
          <ac:chgData name="Devesh Mittal" userId="S::d.mittal@miu.edu::fd3adcba-0c0b-4fdd-88ed-5254c3aa6153" providerId="AD" clId="Web-{9AB196A0-93EE-F5E7-D71C-2BD6D356E21F}" dt="2024-09-24T14:52:28.524" v="24"/>
          <ac:spMkLst>
            <pc:docMk/>
            <pc:sldMk cId="76860665" sldId="325"/>
            <ac:spMk id="23" creationId="{FB249B14-06A7-A776-D8FC-A7E4996F0763}"/>
          </ac:spMkLst>
        </pc:spChg>
        <pc:picChg chg="del">
          <ac:chgData name="Devesh Mittal" userId="S::d.mittal@miu.edu::fd3adcba-0c0b-4fdd-88ed-5254c3aa6153" providerId="AD" clId="Web-{9AB196A0-93EE-F5E7-D71C-2BD6D356E21F}" dt="2024-09-24T14:48:35.804" v="3"/>
          <ac:picMkLst>
            <pc:docMk/>
            <pc:sldMk cId="76860665" sldId="325"/>
            <ac:picMk id="3" creationId="{F648E28C-85D5-9920-75EA-A013E2674BC9}"/>
          </ac:picMkLst>
        </pc:picChg>
        <pc:picChg chg="add mod">
          <ac:chgData name="Devesh Mittal" userId="S::d.mittal@miu.edu::fd3adcba-0c0b-4fdd-88ed-5254c3aa6153" providerId="AD" clId="Web-{9AB196A0-93EE-F5E7-D71C-2BD6D356E21F}" dt="2024-09-24T14:52:33.649" v="26" actId="14100"/>
          <ac:picMkLst>
            <pc:docMk/>
            <pc:sldMk cId="76860665" sldId="325"/>
            <ac:picMk id="4" creationId="{35376F15-6BFD-B1B6-397E-A704E4619429}"/>
          </ac:picMkLst>
        </pc:picChg>
      </pc:sldChg>
      <pc:sldChg chg="addSp delSp modSp add replId">
        <pc:chgData name="Devesh Mittal" userId="S::d.mittal@miu.edu::fd3adcba-0c0b-4fdd-88ed-5254c3aa6153" providerId="AD" clId="Web-{9AB196A0-93EE-F5E7-D71C-2BD6D356E21F}" dt="2024-09-24T14:52:38.134" v="28"/>
        <pc:sldMkLst>
          <pc:docMk/>
          <pc:sldMk cId="3563809566" sldId="326"/>
        </pc:sldMkLst>
        <pc:spChg chg="mod">
          <ac:chgData name="Devesh Mittal" userId="S::d.mittal@miu.edu::fd3adcba-0c0b-4fdd-88ed-5254c3aa6153" providerId="AD" clId="Web-{9AB196A0-93EE-F5E7-D71C-2BD6D356E21F}" dt="2024-09-24T14:52:24.680" v="22" actId="20577"/>
          <ac:spMkLst>
            <pc:docMk/>
            <pc:sldMk cId="3563809566" sldId="326"/>
            <ac:spMk id="2" creationId="{EFCD23C8-33E6-1626-E357-09B9718BDD40}"/>
          </ac:spMkLst>
        </pc:spChg>
        <pc:spChg chg="del mod">
          <ac:chgData name="Devesh Mittal" userId="S::d.mittal@miu.edu::fd3adcba-0c0b-4fdd-88ed-5254c3aa6153" providerId="AD" clId="Web-{9AB196A0-93EE-F5E7-D71C-2BD6D356E21F}" dt="2024-09-24T14:52:38.134" v="28"/>
          <ac:spMkLst>
            <pc:docMk/>
            <pc:sldMk cId="3563809566" sldId="326"/>
            <ac:spMk id="23" creationId="{FB249B14-06A7-A776-D8FC-A7E4996F0763}"/>
          </ac:spMkLst>
        </pc:spChg>
        <pc:picChg chg="del">
          <ac:chgData name="Devesh Mittal" userId="S::d.mittal@miu.edu::fd3adcba-0c0b-4fdd-88ed-5254c3aa6153" providerId="AD" clId="Web-{9AB196A0-93EE-F5E7-D71C-2BD6D356E21F}" dt="2024-09-24T14:49:54.774" v="6"/>
          <ac:picMkLst>
            <pc:docMk/>
            <pc:sldMk cId="3563809566" sldId="326"/>
            <ac:picMk id="3" creationId="{F648E28C-85D5-9920-75EA-A013E2674BC9}"/>
          </ac:picMkLst>
        </pc:picChg>
        <pc:picChg chg="add mod">
          <ac:chgData name="Devesh Mittal" userId="S::d.mittal@miu.edu::fd3adcba-0c0b-4fdd-88ed-5254c3aa6153" providerId="AD" clId="Web-{9AB196A0-93EE-F5E7-D71C-2BD6D356E21F}" dt="2024-09-24T14:50:07.883" v="11" actId="14100"/>
          <ac:picMkLst>
            <pc:docMk/>
            <pc:sldMk cId="3563809566" sldId="326"/>
            <ac:picMk id="4" creationId="{D5F495FD-911C-349F-3C57-ABC0CF775649}"/>
          </ac:picMkLst>
        </pc:picChg>
      </pc:sldChg>
      <pc:sldChg chg="addSp delSp modSp add replId">
        <pc:chgData name="Devesh Mittal" userId="S::d.mittal@miu.edu::fd3adcba-0c0b-4fdd-88ed-5254c3aa6153" providerId="AD" clId="Web-{9AB196A0-93EE-F5E7-D71C-2BD6D356E21F}" dt="2024-09-24T14:53:22.478" v="33" actId="1076"/>
        <pc:sldMkLst>
          <pc:docMk/>
          <pc:sldMk cId="563935914" sldId="327"/>
        </pc:sldMkLst>
        <pc:spChg chg="mod">
          <ac:chgData name="Devesh Mittal" userId="S::d.mittal@miu.edu::fd3adcba-0c0b-4fdd-88ed-5254c3aa6153" providerId="AD" clId="Web-{9AB196A0-93EE-F5E7-D71C-2BD6D356E21F}" dt="2024-09-24T14:52:45.946" v="32" actId="20577"/>
          <ac:spMkLst>
            <pc:docMk/>
            <pc:sldMk cId="563935914" sldId="327"/>
            <ac:spMk id="2" creationId="{EFCD23C8-33E6-1626-E357-09B9718BDD40}"/>
          </ac:spMkLst>
        </pc:spChg>
        <pc:spChg chg="del mod">
          <ac:chgData name="Devesh Mittal" userId="S::d.mittal@miu.edu::fd3adcba-0c0b-4fdd-88ed-5254c3aa6153" providerId="AD" clId="Web-{9AB196A0-93EE-F5E7-D71C-2BD6D356E21F}" dt="2024-09-24T14:52:42.899" v="30"/>
          <ac:spMkLst>
            <pc:docMk/>
            <pc:sldMk cId="563935914" sldId="327"/>
            <ac:spMk id="23" creationId="{FB249B14-06A7-A776-D8FC-A7E4996F0763}"/>
          </ac:spMkLst>
        </pc:spChg>
        <pc:picChg chg="del">
          <ac:chgData name="Devesh Mittal" userId="S::d.mittal@miu.edu::fd3adcba-0c0b-4fdd-88ed-5254c3aa6153" providerId="AD" clId="Web-{9AB196A0-93EE-F5E7-D71C-2BD6D356E21F}" dt="2024-09-24T14:50:09.774" v="12"/>
          <ac:picMkLst>
            <pc:docMk/>
            <pc:sldMk cId="563935914" sldId="327"/>
            <ac:picMk id="3" creationId="{F648E28C-85D5-9920-75EA-A013E2674BC9}"/>
          </ac:picMkLst>
        </pc:picChg>
        <pc:picChg chg="add mod">
          <ac:chgData name="Devesh Mittal" userId="S::d.mittal@miu.edu::fd3adcba-0c0b-4fdd-88ed-5254c3aa6153" providerId="AD" clId="Web-{9AB196A0-93EE-F5E7-D71C-2BD6D356E21F}" dt="2024-09-24T14:53:22.478" v="33" actId="1076"/>
          <ac:picMkLst>
            <pc:docMk/>
            <pc:sldMk cId="563935914" sldId="327"/>
            <ac:picMk id="4" creationId="{18B986BC-E5E9-C7B1-0300-D846823D015F}"/>
          </ac:picMkLst>
        </pc:picChg>
      </pc:sldChg>
      <pc:sldChg chg="addSp delSp modSp add ord replId">
        <pc:chgData name="Devesh Mittal" userId="S::d.mittal@miu.edu::fd3adcba-0c0b-4fdd-88ed-5254c3aa6153" providerId="AD" clId="Web-{9AB196A0-93EE-F5E7-D71C-2BD6D356E21F}" dt="2024-09-24T15:13:52.343" v="170" actId="14100"/>
        <pc:sldMkLst>
          <pc:docMk/>
          <pc:sldMk cId="3555907185" sldId="328"/>
        </pc:sldMkLst>
        <pc:spChg chg="mod">
          <ac:chgData name="Devesh Mittal" userId="S::d.mittal@miu.edu::fd3adcba-0c0b-4fdd-88ed-5254c3aa6153" providerId="AD" clId="Web-{9AB196A0-93EE-F5E7-D71C-2BD6D356E21F}" dt="2024-09-24T15:08:48.435" v="76" actId="20577"/>
          <ac:spMkLst>
            <pc:docMk/>
            <pc:sldMk cId="3555907185" sldId="328"/>
            <ac:spMk id="21" creationId="{3645AEB5-B12C-4B39-54E6-03B52385BD23}"/>
          </ac:spMkLst>
        </pc:spChg>
        <pc:picChg chg="add del mod">
          <ac:chgData name="Devesh Mittal" userId="S::d.mittal@miu.edu::fd3adcba-0c0b-4fdd-88ed-5254c3aa6153" providerId="AD" clId="Web-{9AB196A0-93EE-F5E7-D71C-2BD6D356E21F}" dt="2024-09-24T15:08:49.107" v="77"/>
          <ac:picMkLst>
            <pc:docMk/>
            <pc:sldMk cId="3555907185" sldId="328"/>
            <ac:picMk id="3" creationId="{ECCC9662-EF1E-0B16-95A4-F37C0DE729B3}"/>
          </ac:picMkLst>
        </pc:picChg>
        <pc:picChg chg="del">
          <ac:chgData name="Devesh Mittal" userId="S::d.mittal@miu.edu::fd3adcba-0c0b-4fdd-88ed-5254c3aa6153" providerId="AD" clId="Web-{9AB196A0-93EE-F5E7-D71C-2BD6D356E21F}" dt="2024-09-24T14:53:48.368" v="51"/>
          <ac:picMkLst>
            <pc:docMk/>
            <pc:sldMk cId="3555907185" sldId="328"/>
            <ac:picMk id="4" creationId="{18B986BC-E5E9-C7B1-0300-D846823D015F}"/>
          </ac:picMkLst>
        </pc:picChg>
        <pc:picChg chg="add del mod">
          <ac:chgData name="Devesh Mittal" userId="S::d.mittal@miu.edu::fd3adcba-0c0b-4fdd-88ed-5254c3aa6153" providerId="AD" clId="Web-{9AB196A0-93EE-F5E7-D71C-2BD6D356E21F}" dt="2024-09-24T15:13:15.905" v="164"/>
          <ac:picMkLst>
            <pc:docMk/>
            <pc:sldMk cId="3555907185" sldId="328"/>
            <ac:picMk id="5" creationId="{9C96C6C7-F90C-2753-A70A-EB484954731E}"/>
          </ac:picMkLst>
        </pc:picChg>
        <pc:picChg chg="add mod">
          <ac:chgData name="Devesh Mittal" userId="S::d.mittal@miu.edu::fd3adcba-0c0b-4fdd-88ed-5254c3aa6153" providerId="AD" clId="Web-{9AB196A0-93EE-F5E7-D71C-2BD6D356E21F}" dt="2024-09-24T15:13:52.343" v="170" actId="14100"/>
          <ac:picMkLst>
            <pc:docMk/>
            <pc:sldMk cId="3555907185" sldId="328"/>
            <ac:picMk id="6" creationId="{445201EA-A737-339A-1A94-BE5672229879}"/>
          </ac:picMkLst>
        </pc:picChg>
      </pc:sldChg>
      <pc:sldChg chg="addSp delSp modSp add replId">
        <pc:chgData name="Devesh Mittal" userId="S::d.mittal@miu.edu::fd3adcba-0c0b-4fdd-88ed-5254c3aa6153" providerId="AD" clId="Web-{9AB196A0-93EE-F5E7-D71C-2BD6D356E21F}" dt="2024-09-24T15:12:42.936" v="162" actId="1076"/>
        <pc:sldMkLst>
          <pc:docMk/>
          <pc:sldMk cId="4225577676" sldId="329"/>
        </pc:sldMkLst>
        <pc:spChg chg="mod">
          <ac:chgData name="Devesh Mittal" userId="S::d.mittal@miu.edu::fd3adcba-0c0b-4fdd-88ed-5254c3aa6153" providerId="AD" clId="Web-{9AB196A0-93EE-F5E7-D71C-2BD6D356E21F}" dt="2024-09-24T15:12:37.858" v="161" actId="20577"/>
          <ac:spMkLst>
            <pc:docMk/>
            <pc:sldMk cId="4225577676" sldId="329"/>
            <ac:spMk id="2" creationId="{EFCD23C8-33E6-1626-E357-09B9718BDD40}"/>
          </ac:spMkLst>
        </pc:spChg>
        <pc:spChg chg="add mod">
          <ac:chgData name="Devesh Mittal" userId="S::d.mittal@miu.edu::fd3adcba-0c0b-4fdd-88ed-5254c3aa6153" providerId="AD" clId="Web-{9AB196A0-93EE-F5E7-D71C-2BD6D356E21F}" dt="2024-09-24T15:12:42.936" v="162" actId="1076"/>
          <ac:spMkLst>
            <pc:docMk/>
            <pc:sldMk cId="4225577676" sldId="329"/>
            <ac:spMk id="3" creationId="{4252DE7A-8996-2900-523A-E536ED548796}"/>
          </ac:spMkLst>
        </pc:spChg>
        <pc:spChg chg="mod">
          <ac:chgData name="Devesh Mittal" userId="S::d.mittal@miu.edu::fd3adcba-0c0b-4fdd-88ed-5254c3aa6153" providerId="AD" clId="Web-{9AB196A0-93EE-F5E7-D71C-2BD6D356E21F}" dt="2024-09-24T15:12:26.811" v="155" actId="20577"/>
          <ac:spMkLst>
            <pc:docMk/>
            <pc:sldMk cId="4225577676" sldId="329"/>
            <ac:spMk id="21" creationId="{3645AEB5-B12C-4B39-54E6-03B52385BD23}"/>
          </ac:spMkLst>
        </pc:spChg>
        <pc:picChg chg="del">
          <ac:chgData name="Devesh Mittal" userId="S::d.mittal@miu.edu::fd3adcba-0c0b-4fdd-88ed-5254c3aa6153" providerId="AD" clId="Web-{9AB196A0-93EE-F5E7-D71C-2BD6D356E21F}" dt="2024-09-24T15:11:10.998" v="106"/>
          <ac:picMkLst>
            <pc:docMk/>
            <pc:sldMk cId="4225577676" sldId="329"/>
            <ac:picMk id="4" creationId="{18B986BC-E5E9-C7B1-0300-D846823D015F}"/>
          </ac:picMkLst>
        </pc:picChg>
      </pc:sldChg>
      <pc:sldChg chg="addSp delSp modSp add replId">
        <pc:chgData name="Devesh Mittal" userId="S::d.mittal@miu.edu::fd3adcba-0c0b-4fdd-88ed-5254c3aa6153" providerId="AD" clId="Web-{9AB196A0-93EE-F5E7-D71C-2BD6D356E21F}" dt="2024-09-24T15:09:35.888" v="95" actId="14100"/>
        <pc:sldMkLst>
          <pc:docMk/>
          <pc:sldMk cId="761344905" sldId="330"/>
        </pc:sldMkLst>
        <pc:picChg chg="add mod">
          <ac:chgData name="Devesh Mittal" userId="S::d.mittal@miu.edu::fd3adcba-0c0b-4fdd-88ed-5254c3aa6153" providerId="AD" clId="Web-{9AB196A0-93EE-F5E7-D71C-2BD6D356E21F}" dt="2024-09-24T15:09:35.888" v="95" actId="14100"/>
          <ac:picMkLst>
            <pc:docMk/>
            <pc:sldMk cId="761344905" sldId="330"/>
            <ac:picMk id="3" creationId="{AF02BA38-1204-DA43-DDDA-0C11803E8174}"/>
          </ac:picMkLst>
        </pc:picChg>
        <pc:picChg chg="del">
          <ac:chgData name="Devesh Mittal" userId="S::d.mittal@miu.edu::fd3adcba-0c0b-4fdd-88ed-5254c3aa6153" providerId="AD" clId="Web-{9AB196A0-93EE-F5E7-D71C-2BD6D356E21F}" dt="2024-09-24T15:09:18.044" v="87"/>
          <ac:picMkLst>
            <pc:docMk/>
            <pc:sldMk cId="761344905" sldId="330"/>
            <ac:picMk id="5" creationId="{9C96C6C7-F90C-2753-A70A-EB484954731E}"/>
          </ac:picMkLst>
        </pc:picChg>
      </pc:sldChg>
      <pc:sldChg chg="addSp delSp modSp add replId">
        <pc:chgData name="Devesh Mittal" userId="S::d.mittal@miu.edu::fd3adcba-0c0b-4fdd-88ed-5254c3aa6153" providerId="AD" clId="Web-{9AB196A0-93EE-F5E7-D71C-2BD6D356E21F}" dt="2024-09-24T15:10:24.982" v="104" actId="1076"/>
        <pc:sldMkLst>
          <pc:docMk/>
          <pc:sldMk cId="245086575" sldId="331"/>
        </pc:sldMkLst>
        <pc:picChg chg="del">
          <ac:chgData name="Devesh Mittal" userId="S::d.mittal@miu.edu::fd3adcba-0c0b-4fdd-88ed-5254c3aa6153" providerId="AD" clId="Web-{9AB196A0-93EE-F5E7-D71C-2BD6D356E21F}" dt="2024-09-24T15:09:42.998" v="97"/>
          <ac:picMkLst>
            <pc:docMk/>
            <pc:sldMk cId="245086575" sldId="331"/>
            <ac:picMk id="3" creationId="{AF02BA38-1204-DA43-DDDA-0C11803E8174}"/>
          </ac:picMkLst>
        </pc:picChg>
        <pc:picChg chg="add mod">
          <ac:chgData name="Devesh Mittal" userId="S::d.mittal@miu.edu::fd3adcba-0c0b-4fdd-88ed-5254c3aa6153" providerId="AD" clId="Web-{9AB196A0-93EE-F5E7-D71C-2BD6D356E21F}" dt="2024-09-24T15:10:24.982" v="104" actId="1076"/>
          <ac:picMkLst>
            <pc:docMk/>
            <pc:sldMk cId="245086575" sldId="331"/>
            <ac:picMk id="4" creationId="{D0645B1F-C6B0-583C-C540-87F4462B3925}"/>
          </ac:picMkLst>
        </pc:picChg>
      </pc:sldChg>
      <pc:sldChg chg="addSp modSp new mod setBg setClrOvrMap">
        <pc:chgData name="Devesh Mittal" userId="S::d.mittal@miu.edu::fd3adcba-0c0b-4fdd-88ed-5254c3aa6153" providerId="AD" clId="Web-{9AB196A0-93EE-F5E7-D71C-2BD6D356E21F}" dt="2024-09-24T15:15:55.046" v="188"/>
        <pc:sldMkLst>
          <pc:docMk/>
          <pc:sldMk cId="732637503" sldId="332"/>
        </pc:sldMkLst>
        <pc:spChg chg="mod">
          <ac:chgData name="Devesh Mittal" userId="S::d.mittal@miu.edu::fd3adcba-0c0b-4fdd-88ed-5254c3aa6153" providerId="AD" clId="Web-{9AB196A0-93EE-F5E7-D71C-2BD6D356E21F}" dt="2024-09-24T15:15:55.046" v="188"/>
          <ac:spMkLst>
            <pc:docMk/>
            <pc:sldMk cId="732637503" sldId="332"/>
            <ac:spMk id="2" creationId="{019D3A90-0FDA-F303-3FBE-4126DD6F5F44}"/>
          </ac:spMkLst>
        </pc:spChg>
        <pc:spChg chg="add">
          <ac:chgData name="Devesh Mittal" userId="S::d.mittal@miu.edu::fd3adcba-0c0b-4fdd-88ed-5254c3aa6153" providerId="AD" clId="Web-{9AB196A0-93EE-F5E7-D71C-2BD6D356E21F}" dt="2024-09-24T15:15:55.046" v="188"/>
          <ac:spMkLst>
            <pc:docMk/>
            <pc:sldMk cId="732637503" sldId="332"/>
            <ac:spMk id="7" creationId="{66B332A4-D438-4773-A77F-5ED49A448D9D}"/>
          </ac:spMkLst>
        </pc:spChg>
        <pc:spChg chg="add">
          <ac:chgData name="Devesh Mittal" userId="S::d.mittal@miu.edu::fd3adcba-0c0b-4fdd-88ed-5254c3aa6153" providerId="AD" clId="Web-{9AB196A0-93EE-F5E7-D71C-2BD6D356E21F}" dt="2024-09-24T15:15:55.046" v="188"/>
          <ac:spMkLst>
            <pc:docMk/>
            <pc:sldMk cId="732637503" sldId="332"/>
            <ac:spMk id="9" creationId="{DF9AD32D-FF05-44F4-BD4D-9CEE89B71EB9}"/>
          </ac:spMkLst>
        </pc:spChg>
      </pc:sldChg>
      <pc:sldChg chg="add del replId">
        <pc:chgData name="Devesh Mittal" userId="S::d.mittal@miu.edu::fd3adcba-0c0b-4fdd-88ed-5254c3aa6153" providerId="AD" clId="Web-{9AB196A0-93EE-F5E7-D71C-2BD6D356E21F}" dt="2024-09-24T15:13:09.124" v="163"/>
        <pc:sldMkLst>
          <pc:docMk/>
          <pc:sldMk cId="2933382692" sldId="332"/>
        </pc:sldMkLst>
      </pc:sldChg>
      <pc:sldChg chg="modSp new">
        <pc:chgData name="Devesh Mittal" userId="S::d.mittal@miu.edu::fd3adcba-0c0b-4fdd-88ed-5254c3aa6153" providerId="AD" clId="Web-{9AB196A0-93EE-F5E7-D71C-2BD6D356E21F}" dt="2024-09-24T15:16:12.171" v="225" actId="20577"/>
        <pc:sldMkLst>
          <pc:docMk/>
          <pc:sldMk cId="762605287" sldId="333"/>
        </pc:sldMkLst>
        <pc:spChg chg="mod">
          <ac:chgData name="Devesh Mittal" userId="S::d.mittal@miu.edu::fd3adcba-0c0b-4fdd-88ed-5254c3aa6153" providerId="AD" clId="Web-{9AB196A0-93EE-F5E7-D71C-2BD6D356E21F}" dt="2024-09-24T15:16:12.171" v="225" actId="20577"/>
          <ac:spMkLst>
            <pc:docMk/>
            <pc:sldMk cId="762605287" sldId="333"/>
            <ac:spMk id="2" creationId="{462B73E7-DD1D-AE6A-2A10-41F4F164B34F}"/>
          </ac:spMkLst>
        </pc:spChg>
      </pc:sldChg>
    </pc:docChg>
  </pc:docChgLst>
  <pc:docChgLst>
    <pc:chgData name="Devesh Mittal" userId="S::d.mittal@miu.edu::fd3adcba-0c0b-4fdd-88ed-5254c3aa6153" providerId="AD" clId="Web-{ABFF2B0D-961D-7E2F-33BE-E71853BC6E2C}"/>
    <pc:docChg chg="modSld">
      <pc:chgData name="Devesh Mittal" userId="S::d.mittal@miu.edu::fd3adcba-0c0b-4fdd-88ed-5254c3aa6153" providerId="AD" clId="Web-{ABFF2B0D-961D-7E2F-33BE-E71853BC6E2C}" dt="2024-09-22T21:05:41.642" v="4" actId="1076"/>
      <pc:docMkLst>
        <pc:docMk/>
      </pc:docMkLst>
      <pc:sldChg chg="addSp delSp modSp">
        <pc:chgData name="Devesh Mittal" userId="S::d.mittal@miu.edu::fd3adcba-0c0b-4fdd-88ed-5254c3aa6153" providerId="AD" clId="Web-{ABFF2B0D-961D-7E2F-33BE-E71853BC6E2C}" dt="2024-09-22T21:05:41.642" v="4" actId="1076"/>
        <pc:sldMkLst>
          <pc:docMk/>
          <pc:sldMk cId="7334646" sldId="288"/>
        </pc:sldMkLst>
        <pc:picChg chg="add mod">
          <ac:chgData name="Devesh Mittal" userId="S::d.mittal@miu.edu::fd3adcba-0c0b-4fdd-88ed-5254c3aa6153" providerId="AD" clId="Web-{ABFF2B0D-961D-7E2F-33BE-E71853BC6E2C}" dt="2024-09-22T21:05:41.642" v="4" actId="1076"/>
          <ac:picMkLst>
            <pc:docMk/>
            <pc:sldMk cId="7334646" sldId="288"/>
            <ac:picMk id="3" creationId="{F648E28C-85D5-9920-75EA-A013E2674BC9}"/>
          </ac:picMkLst>
        </pc:picChg>
        <pc:picChg chg="add del">
          <ac:chgData name="Devesh Mittal" userId="S::d.mittal@miu.edu::fd3adcba-0c0b-4fdd-88ed-5254c3aa6153" providerId="AD" clId="Web-{ABFF2B0D-961D-7E2F-33BE-E71853BC6E2C}" dt="2024-09-22T21:05:28.142" v="2"/>
          <ac:picMkLst>
            <pc:docMk/>
            <pc:sldMk cId="7334646" sldId="288"/>
            <ac:picMk id="6" creationId="{9B583B1E-2ABC-B154-BE42-F686F7BD2BD4}"/>
          </ac:picMkLst>
        </pc:picChg>
      </pc:sldChg>
    </pc:docChg>
  </pc:docChgLst>
  <pc:docChgLst>
    <pc:chgData name="Devesh Mittal" userId="S::d.mittal@miu.edu::fd3adcba-0c0b-4fdd-88ed-5254c3aa6153" providerId="AD" clId="Web-{64CAD0EC-B69E-32DC-4531-982164C1A9AE}"/>
    <pc:docChg chg="delSld modSld">
      <pc:chgData name="Devesh Mittal" userId="S::d.mittal@miu.edu::fd3adcba-0c0b-4fdd-88ed-5254c3aa6153" providerId="AD" clId="Web-{64CAD0EC-B69E-32DC-4531-982164C1A9AE}" dt="2024-09-24T15:47:51.040" v="13" actId="1076"/>
      <pc:docMkLst>
        <pc:docMk/>
      </pc:docMkLst>
      <pc:sldChg chg="modSp">
        <pc:chgData name="Devesh Mittal" userId="S::d.mittal@miu.edu::fd3adcba-0c0b-4fdd-88ed-5254c3aa6153" providerId="AD" clId="Web-{64CAD0EC-B69E-32DC-4531-982164C1A9AE}" dt="2024-09-24T15:47:51.040" v="13" actId="1076"/>
        <pc:sldMkLst>
          <pc:docMk/>
          <pc:sldMk cId="7334646" sldId="288"/>
        </pc:sldMkLst>
        <pc:picChg chg="mod">
          <ac:chgData name="Devesh Mittal" userId="S::d.mittal@miu.edu::fd3adcba-0c0b-4fdd-88ed-5254c3aa6153" providerId="AD" clId="Web-{64CAD0EC-B69E-32DC-4531-982164C1A9AE}" dt="2024-09-24T15:47:51.040" v="13" actId="1076"/>
          <ac:picMkLst>
            <pc:docMk/>
            <pc:sldMk cId="7334646" sldId="288"/>
            <ac:picMk id="3" creationId="{F648E28C-85D5-9920-75EA-A013E2674BC9}"/>
          </ac:picMkLst>
        </pc:picChg>
      </pc:sldChg>
      <pc:sldChg chg="del">
        <pc:chgData name="Devesh Mittal" userId="S::d.mittal@miu.edu::fd3adcba-0c0b-4fdd-88ed-5254c3aa6153" providerId="AD" clId="Web-{64CAD0EC-B69E-32DC-4531-982164C1A9AE}" dt="2024-09-24T15:46:03.615" v="10"/>
        <pc:sldMkLst>
          <pc:docMk/>
          <pc:sldMk cId="1945754185" sldId="289"/>
        </pc:sldMkLst>
      </pc:sldChg>
      <pc:sldChg chg="modSp del">
        <pc:chgData name="Devesh Mittal" userId="S::d.mittal@miu.edu::fd3adcba-0c0b-4fdd-88ed-5254c3aa6153" providerId="AD" clId="Web-{64CAD0EC-B69E-32DC-4531-982164C1A9AE}" dt="2024-09-24T15:45:40.317" v="9"/>
        <pc:sldMkLst>
          <pc:docMk/>
          <pc:sldMk cId="732637503" sldId="332"/>
        </pc:sldMkLst>
        <pc:spChg chg="mod">
          <ac:chgData name="Devesh Mittal" userId="S::d.mittal@miu.edu::fd3adcba-0c0b-4fdd-88ed-5254c3aa6153" providerId="AD" clId="Web-{64CAD0EC-B69E-32DC-4531-982164C1A9AE}" dt="2024-09-24T15:45:30.629" v="7" actId="20577"/>
          <ac:spMkLst>
            <pc:docMk/>
            <pc:sldMk cId="732637503" sldId="332"/>
            <ac:spMk id="2" creationId="{019D3A90-0FDA-F303-3FBE-4126DD6F5F44}"/>
          </ac:spMkLst>
        </pc:spChg>
      </pc:sldChg>
      <pc:sldChg chg="del">
        <pc:chgData name="Devesh Mittal" userId="S::d.mittal@miu.edu::fd3adcba-0c0b-4fdd-88ed-5254c3aa6153" providerId="AD" clId="Web-{64CAD0EC-B69E-32DC-4531-982164C1A9AE}" dt="2024-09-24T15:45:40.317" v="8"/>
        <pc:sldMkLst>
          <pc:docMk/>
          <pc:sldMk cId="762605287" sldId="333"/>
        </pc:sldMkLst>
      </pc:sldChg>
    </pc:docChg>
  </pc:docChgLst>
  <pc:docChgLst>
    <pc:chgData name="Bennet Strauch" userId="cce367b9-5f83-4553-b05c-628f5ec9e913" providerId="ADAL" clId="{A1763DB0-BB75-426A-8419-961D5F64CAE6}"/>
    <pc:docChg chg="undo redo custSel addSld delSld modSld sldOrd">
      <pc:chgData name="Bennet Strauch" userId="cce367b9-5f83-4553-b05c-628f5ec9e913" providerId="ADAL" clId="{A1763DB0-BB75-426A-8419-961D5F64CAE6}" dt="2024-09-24T16:17:56.635" v="5064" actId="1440"/>
      <pc:docMkLst>
        <pc:docMk/>
      </pc:docMkLst>
      <pc:sldChg chg="addSp modSp mod modAnim">
        <pc:chgData name="Bennet Strauch" userId="cce367b9-5f83-4553-b05c-628f5ec9e913" providerId="ADAL" clId="{A1763DB0-BB75-426A-8419-961D5F64CAE6}" dt="2024-09-24T16:13:42.750" v="4997"/>
        <pc:sldMkLst>
          <pc:docMk/>
          <pc:sldMk cId="4167884232" sldId="278"/>
        </pc:sldMkLst>
        <pc:spChg chg="mod">
          <ac:chgData name="Bennet Strauch" userId="cce367b9-5f83-4553-b05c-628f5ec9e913" providerId="ADAL" clId="{A1763DB0-BB75-426A-8419-961D5F64CAE6}" dt="2024-09-22T19:07:33.102" v="2622" actId="1035"/>
          <ac:spMkLst>
            <pc:docMk/>
            <pc:sldMk cId="4167884232" sldId="278"/>
            <ac:spMk id="2" creationId="{0D1F047C-C727-42A7-85C5-68C5AA1B1A93}"/>
          </ac:spMkLst>
        </pc:spChg>
        <pc:spChg chg="mod">
          <ac:chgData name="Bennet Strauch" userId="cce367b9-5f83-4553-b05c-628f5ec9e913" providerId="ADAL" clId="{A1763DB0-BB75-426A-8419-961D5F64CAE6}" dt="2024-09-22T19:07:11.982" v="2609" actId="14100"/>
          <ac:spMkLst>
            <pc:docMk/>
            <pc:sldMk cId="4167884232" sldId="278"/>
            <ac:spMk id="3" creationId="{DB93FB3F-A8D4-46D3-A1C6-C79C64563729}"/>
          </ac:spMkLst>
        </pc:spChg>
        <pc:picChg chg="mod">
          <ac:chgData name="Bennet Strauch" userId="cce367b9-5f83-4553-b05c-628f5ec9e913" providerId="ADAL" clId="{A1763DB0-BB75-426A-8419-961D5F64CAE6}" dt="2024-09-22T19:08:04.241" v="2625" actId="1076"/>
          <ac:picMkLst>
            <pc:docMk/>
            <pc:sldMk cId="4167884232" sldId="278"/>
            <ac:picMk id="5" creationId="{F8A1C807-B9AD-4C9B-BF9F-60F03428998E}"/>
          </ac:picMkLst>
        </pc:picChg>
        <pc:picChg chg="add mod">
          <ac:chgData name="Bennet Strauch" userId="cce367b9-5f83-4553-b05c-628f5ec9e913" providerId="ADAL" clId="{A1763DB0-BB75-426A-8419-961D5F64CAE6}" dt="2024-09-22T19:08:35.089" v="2628" actId="688"/>
          <ac:picMkLst>
            <pc:docMk/>
            <pc:sldMk cId="4167884232" sldId="278"/>
            <ac:picMk id="6" creationId="{D590FEB8-C08F-6544-5F96-C1227B71C7F1}"/>
          </ac:picMkLst>
        </pc:picChg>
      </pc:sldChg>
      <pc:sldChg chg="addSp delSp modSp mod">
        <pc:chgData name="Bennet Strauch" userId="cce367b9-5f83-4553-b05c-628f5ec9e913" providerId="ADAL" clId="{A1763DB0-BB75-426A-8419-961D5F64CAE6}" dt="2024-09-24T00:25:40.171" v="4633" actId="1076"/>
        <pc:sldMkLst>
          <pc:docMk/>
          <pc:sldMk cId="3220235682" sldId="279"/>
        </pc:sldMkLst>
        <pc:spChg chg="del">
          <ac:chgData name="Bennet Strauch" userId="cce367b9-5f83-4553-b05c-628f5ec9e913" providerId="ADAL" clId="{A1763DB0-BB75-426A-8419-961D5F64CAE6}" dt="2024-09-24T00:25:29.445" v="4628" actId="478"/>
          <ac:spMkLst>
            <pc:docMk/>
            <pc:sldMk cId="3220235682" sldId="279"/>
            <ac:spMk id="2" creationId="{89559F60-4CE1-4E2F-86EA-1B60679F1F4A}"/>
          </ac:spMkLst>
        </pc:spChg>
        <pc:spChg chg="add del mod">
          <ac:chgData name="Bennet Strauch" userId="cce367b9-5f83-4553-b05c-628f5ec9e913" providerId="ADAL" clId="{A1763DB0-BB75-426A-8419-961D5F64CAE6}" dt="2024-09-24T00:25:31.299" v="4629" actId="478"/>
          <ac:spMkLst>
            <pc:docMk/>
            <pc:sldMk cId="3220235682" sldId="279"/>
            <ac:spMk id="6" creationId="{AACB5CF7-2BC8-C0EE-4BDC-B07E76D3176C}"/>
          </ac:spMkLst>
        </pc:spChg>
        <pc:spChg chg="add del mod">
          <ac:chgData name="Bennet Strauch" userId="cce367b9-5f83-4553-b05c-628f5ec9e913" providerId="ADAL" clId="{A1763DB0-BB75-426A-8419-961D5F64CAE6}" dt="2024-09-24T00:25:36.606" v="4632" actId="478"/>
          <ac:spMkLst>
            <pc:docMk/>
            <pc:sldMk cId="3220235682" sldId="279"/>
            <ac:spMk id="8" creationId="{69270A30-8883-C1A7-2728-99B7888AED7D}"/>
          </ac:spMkLst>
        </pc:spChg>
        <pc:spChg chg="del">
          <ac:chgData name="Bennet Strauch" userId="cce367b9-5f83-4553-b05c-628f5ec9e913" providerId="ADAL" clId="{A1763DB0-BB75-426A-8419-961D5F64CAE6}" dt="2024-09-24T00:25:33.586" v="4630" actId="478"/>
          <ac:spMkLst>
            <pc:docMk/>
            <pc:sldMk cId="3220235682" sldId="279"/>
            <ac:spMk id="24" creationId="{F260476B-CCA6-412B-A9C5-399C34AE6F05}"/>
          </ac:spMkLst>
        </pc:spChg>
        <pc:picChg chg="mod">
          <ac:chgData name="Bennet Strauch" userId="cce367b9-5f83-4553-b05c-628f5ec9e913" providerId="ADAL" clId="{A1763DB0-BB75-426A-8419-961D5F64CAE6}" dt="2024-09-24T00:23:19.145" v="4625" actId="1076"/>
          <ac:picMkLst>
            <pc:docMk/>
            <pc:sldMk cId="3220235682" sldId="279"/>
            <ac:picMk id="3" creationId="{72B2D6DE-C9B5-4678-91EF-77E85F2350DA}"/>
          </ac:picMkLst>
        </pc:picChg>
        <pc:picChg chg="add mod">
          <ac:chgData name="Bennet Strauch" userId="cce367b9-5f83-4553-b05c-628f5ec9e913" providerId="ADAL" clId="{A1763DB0-BB75-426A-8419-961D5F64CAE6}" dt="2024-09-24T00:23:30.538" v="4627" actId="1076"/>
          <ac:picMkLst>
            <pc:docMk/>
            <pc:sldMk cId="3220235682" sldId="279"/>
            <ac:picMk id="4" creationId="{F378F2B6-7742-A097-3B65-D6C37AEDEB48}"/>
          </ac:picMkLst>
        </pc:picChg>
        <pc:picChg chg="add mod">
          <ac:chgData name="Bennet Strauch" userId="cce367b9-5f83-4553-b05c-628f5ec9e913" providerId="ADAL" clId="{A1763DB0-BB75-426A-8419-961D5F64CAE6}" dt="2024-09-24T00:25:40.171" v="4633" actId="1076"/>
          <ac:picMkLst>
            <pc:docMk/>
            <pc:sldMk cId="3220235682" sldId="279"/>
            <ac:picMk id="2050" creationId="{BC30CBB4-B843-D293-ED27-3A04662B5BBF}"/>
          </ac:picMkLst>
        </pc:picChg>
      </pc:sldChg>
      <pc:sldChg chg="modSp mod">
        <pc:chgData name="Bennet Strauch" userId="cce367b9-5f83-4553-b05c-628f5ec9e913" providerId="ADAL" clId="{A1763DB0-BB75-426A-8419-961D5F64CAE6}" dt="2024-09-22T19:11:19.461" v="2839" actId="114"/>
        <pc:sldMkLst>
          <pc:docMk/>
          <pc:sldMk cId="60573125" sldId="280"/>
        </pc:sldMkLst>
        <pc:spChg chg="mod">
          <ac:chgData name="Bennet Strauch" userId="cce367b9-5f83-4553-b05c-628f5ec9e913" providerId="ADAL" clId="{A1763DB0-BB75-426A-8419-961D5F64CAE6}" dt="2024-09-22T19:11:19.461" v="2839" actId="114"/>
          <ac:spMkLst>
            <pc:docMk/>
            <pc:sldMk cId="60573125" sldId="280"/>
            <ac:spMk id="3" creationId="{68BEDE78-3E5B-0DCF-561E-BEF8D8E3CBB3}"/>
          </ac:spMkLst>
        </pc:spChg>
      </pc:sldChg>
      <pc:sldChg chg="addSp delSp modSp mod">
        <pc:chgData name="Bennet Strauch" userId="cce367b9-5f83-4553-b05c-628f5ec9e913" providerId="ADAL" clId="{A1763DB0-BB75-426A-8419-961D5F64CAE6}" dt="2024-09-24T00:26:31.834" v="4654" actId="20577"/>
        <pc:sldMkLst>
          <pc:docMk/>
          <pc:sldMk cId="966439229" sldId="281"/>
        </pc:sldMkLst>
        <pc:spChg chg="mod">
          <ac:chgData name="Bennet Strauch" userId="cce367b9-5f83-4553-b05c-628f5ec9e913" providerId="ADAL" clId="{A1763DB0-BB75-426A-8419-961D5F64CAE6}" dt="2024-09-23T20:51:00.716" v="4466" actId="20577"/>
          <ac:spMkLst>
            <pc:docMk/>
            <pc:sldMk cId="966439229" sldId="281"/>
            <ac:spMk id="2" creationId="{EFCD23C8-33E6-1626-E357-09B9718BDD40}"/>
          </ac:spMkLst>
        </pc:spChg>
        <pc:spChg chg="mod">
          <ac:chgData name="Bennet Strauch" userId="cce367b9-5f83-4553-b05c-628f5ec9e913" providerId="ADAL" clId="{A1763DB0-BB75-426A-8419-961D5F64CAE6}" dt="2024-09-24T00:26:20.782" v="4634"/>
          <ac:spMkLst>
            <pc:docMk/>
            <pc:sldMk cId="966439229" sldId="281"/>
            <ac:spMk id="4" creationId="{8F0A94F7-4A0F-BB8C-BE95-66B31358CAA0}"/>
          </ac:spMkLst>
        </pc:spChg>
        <pc:spChg chg="mod">
          <ac:chgData name="Bennet Strauch" userId="cce367b9-5f83-4553-b05c-628f5ec9e913" providerId="ADAL" clId="{A1763DB0-BB75-426A-8419-961D5F64CAE6}" dt="2024-09-21T15:31:59.126" v="168" actId="1076"/>
          <ac:spMkLst>
            <pc:docMk/>
            <pc:sldMk cId="966439229" sldId="281"/>
            <ac:spMk id="5" creationId="{341B388A-E458-9825-F046-06D1DD755658}"/>
          </ac:spMkLst>
        </pc:spChg>
        <pc:spChg chg="mod">
          <ac:chgData name="Bennet Strauch" userId="cce367b9-5f83-4553-b05c-628f5ec9e913" providerId="ADAL" clId="{A1763DB0-BB75-426A-8419-961D5F64CAE6}" dt="2024-09-24T00:26:31.834" v="4654" actId="20577"/>
          <ac:spMkLst>
            <pc:docMk/>
            <pc:sldMk cId="966439229" sldId="281"/>
            <ac:spMk id="6" creationId="{FF78D5D5-7A4C-FDD1-49D6-56B50BEB0ED4}"/>
          </ac:spMkLst>
        </pc:spChg>
        <pc:spChg chg="mod ord">
          <ac:chgData name="Bennet Strauch" userId="cce367b9-5f83-4553-b05c-628f5ec9e913" providerId="ADAL" clId="{A1763DB0-BB75-426A-8419-961D5F64CAE6}" dt="2024-09-21T15:39:47.607" v="285" actId="403"/>
          <ac:spMkLst>
            <pc:docMk/>
            <pc:sldMk cId="966439229" sldId="281"/>
            <ac:spMk id="8" creationId="{7CBBC07A-C46A-98CF-4CA2-67C462E9D4A5}"/>
          </ac:spMkLst>
        </pc:spChg>
        <pc:spChg chg="mod">
          <ac:chgData name="Bennet Strauch" userId="cce367b9-5f83-4553-b05c-628f5ec9e913" providerId="ADAL" clId="{A1763DB0-BB75-426A-8419-961D5F64CAE6}" dt="2024-09-21T15:33:13.841" v="244" actId="1035"/>
          <ac:spMkLst>
            <pc:docMk/>
            <pc:sldMk cId="966439229" sldId="281"/>
            <ac:spMk id="9" creationId="{2BA2F47E-792A-3225-C118-213AE6F0DE2B}"/>
          </ac:spMkLst>
        </pc:spChg>
        <pc:spChg chg="add mod">
          <ac:chgData name="Bennet Strauch" userId="cce367b9-5f83-4553-b05c-628f5ec9e913" providerId="ADAL" clId="{A1763DB0-BB75-426A-8419-961D5F64CAE6}" dt="2024-09-21T15:32:05.194" v="183" actId="1038"/>
          <ac:spMkLst>
            <pc:docMk/>
            <pc:sldMk cId="966439229" sldId="281"/>
            <ac:spMk id="10" creationId="{76B50A11-EA0D-05FE-CD22-63E48EE4CBED}"/>
          </ac:spMkLst>
        </pc:spChg>
        <pc:spChg chg="add mod">
          <ac:chgData name="Bennet Strauch" userId="cce367b9-5f83-4553-b05c-628f5ec9e913" providerId="ADAL" clId="{A1763DB0-BB75-426A-8419-961D5F64CAE6}" dt="2024-09-21T15:32:53.023" v="227" actId="1036"/>
          <ac:spMkLst>
            <pc:docMk/>
            <pc:sldMk cId="966439229" sldId="281"/>
            <ac:spMk id="11" creationId="{88C430E9-4EEE-5056-7668-86C322DE5754}"/>
          </ac:spMkLst>
        </pc:spChg>
        <pc:spChg chg="add del mod">
          <ac:chgData name="Bennet Strauch" userId="cce367b9-5f83-4553-b05c-628f5ec9e913" providerId="ADAL" clId="{A1763DB0-BB75-426A-8419-961D5F64CAE6}" dt="2024-09-21T15:38:03.605" v="258" actId="478"/>
          <ac:spMkLst>
            <pc:docMk/>
            <pc:sldMk cId="966439229" sldId="281"/>
            <ac:spMk id="12" creationId="{9D0E2764-05B8-017A-943C-812314A41619}"/>
          </ac:spMkLst>
        </pc:spChg>
        <pc:spChg chg="add mod">
          <ac:chgData name="Bennet Strauch" userId="cce367b9-5f83-4553-b05c-628f5ec9e913" providerId="ADAL" clId="{A1763DB0-BB75-426A-8419-961D5F64CAE6}" dt="2024-09-21T15:39:05.991" v="269" actId="1035"/>
          <ac:spMkLst>
            <pc:docMk/>
            <pc:sldMk cId="966439229" sldId="281"/>
            <ac:spMk id="13" creationId="{D21DF8F1-252C-0806-10CA-3A9B818B871C}"/>
          </ac:spMkLst>
        </pc:spChg>
        <pc:spChg chg="add del">
          <ac:chgData name="Bennet Strauch" userId="cce367b9-5f83-4553-b05c-628f5ec9e913" providerId="ADAL" clId="{A1763DB0-BB75-426A-8419-961D5F64CAE6}" dt="2024-09-21T15:44:43.189" v="292" actId="478"/>
          <ac:spMkLst>
            <pc:docMk/>
            <pc:sldMk cId="966439229" sldId="281"/>
            <ac:spMk id="16" creationId="{0321E0DA-AD04-3ABF-EDBF-BEC7F7DAC28D}"/>
          </ac:spMkLst>
        </pc:spChg>
        <pc:spChg chg="add del mod">
          <ac:chgData name="Bennet Strauch" userId="cce367b9-5f83-4553-b05c-628f5ec9e913" providerId="ADAL" clId="{A1763DB0-BB75-426A-8419-961D5F64CAE6}" dt="2024-09-21T15:55:04.708" v="693" actId="478"/>
          <ac:spMkLst>
            <pc:docMk/>
            <pc:sldMk cId="966439229" sldId="281"/>
            <ac:spMk id="17" creationId="{D6A6624E-891C-404A-EC16-499D16D0BDF2}"/>
          </ac:spMkLst>
        </pc:spChg>
        <pc:picChg chg="add del mod">
          <ac:chgData name="Bennet Strauch" userId="cce367b9-5f83-4553-b05c-628f5ec9e913" providerId="ADAL" clId="{A1763DB0-BB75-426A-8419-961D5F64CAE6}" dt="2024-09-21T15:55:23.235" v="696" actId="478"/>
          <ac:picMkLst>
            <pc:docMk/>
            <pc:sldMk cId="966439229" sldId="281"/>
            <ac:picMk id="15" creationId="{8EC6E351-7C89-0855-A625-89D7F0F9BE1B}"/>
          </ac:picMkLst>
        </pc:picChg>
      </pc:sldChg>
      <pc:sldChg chg="addSp delSp modSp add del mod">
        <pc:chgData name="Bennet Strauch" userId="cce367b9-5f83-4553-b05c-628f5ec9e913" providerId="ADAL" clId="{A1763DB0-BB75-426A-8419-961D5F64CAE6}" dt="2024-09-23T20:23:52.570" v="4197" actId="47"/>
        <pc:sldMkLst>
          <pc:docMk/>
          <pc:sldMk cId="3107227090" sldId="282"/>
        </pc:sldMkLst>
        <pc:spChg chg="add mod">
          <ac:chgData name="Bennet Strauch" userId="cce367b9-5f83-4553-b05c-628f5ec9e913" providerId="ADAL" clId="{A1763DB0-BB75-426A-8419-961D5F64CAE6}" dt="2024-09-21T15:49:55.433" v="506" actId="1076"/>
          <ac:spMkLst>
            <pc:docMk/>
            <pc:sldMk cId="3107227090" sldId="282"/>
            <ac:spMk id="3" creationId="{834EB6D1-59A8-BDC1-89AE-9FFEA5F7042C}"/>
          </ac:spMkLst>
        </pc:spChg>
        <pc:spChg chg="mod">
          <ac:chgData name="Bennet Strauch" userId="cce367b9-5f83-4553-b05c-628f5ec9e913" providerId="ADAL" clId="{A1763DB0-BB75-426A-8419-961D5F64CAE6}" dt="2024-09-21T15:49:50.034" v="505" actId="1076"/>
          <ac:spMkLst>
            <pc:docMk/>
            <pc:sldMk cId="3107227090" sldId="282"/>
            <ac:spMk id="4" creationId="{8F0A94F7-4A0F-BB8C-BE95-66B31358CAA0}"/>
          </ac:spMkLst>
        </pc:spChg>
        <pc:spChg chg="mod">
          <ac:chgData name="Bennet Strauch" userId="cce367b9-5f83-4553-b05c-628f5ec9e913" providerId="ADAL" clId="{A1763DB0-BB75-426A-8419-961D5F64CAE6}" dt="2024-09-21T15:48:51.639" v="488" actId="1036"/>
          <ac:spMkLst>
            <pc:docMk/>
            <pc:sldMk cId="3107227090" sldId="282"/>
            <ac:spMk id="5" creationId="{341B388A-E458-9825-F046-06D1DD755658}"/>
          </ac:spMkLst>
        </pc:spChg>
        <pc:spChg chg="mod">
          <ac:chgData name="Bennet Strauch" userId="cce367b9-5f83-4553-b05c-628f5ec9e913" providerId="ADAL" clId="{A1763DB0-BB75-426A-8419-961D5F64CAE6}" dt="2024-09-21T15:48:51.639" v="488" actId="1036"/>
          <ac:spMkLst>
            <pc:docMk/>
            <pc:sldMk cId="3107227090" sldId="282"/>
            <ac:spMk id="6" creationId="{FF78D5D5-7A4C-FDD1-49D6-56B50BEB0ED4}"/>
          </ac:spMkLst>
        </pc:spChg>
        <pc:spChg chg="mod">
          <ac:chgData name="Bennet Strauch" userId="cce367b9-5f83-4553-b05c-628f5ec9e913" providerId="ADAL" clId="{A1763DB0-BB75-426A-8419-961D5F64CAE6}" dt="2024-09-21T15:48:51.639" v="488" actId="1036"/>
          <ac:spMkLst>
            <pc:docMk/>
            <pc:sldMk cId="3107227090" sldId="282"/>
            <ac:spMk id="8" creationId="{7CBBC07A-C46A-98CF-4CA2-67C462E9D4A5}"/>
          </ac:spMkLst>
        </pc:spChg>
        <pc:spChg chg="mod">
          <ac:chgData name="Bennet Strauch" userId="cce367b9-5f83-4553-b05c-628f5ec9e913" providerId="ADAL" clId="{A1763DB0-BB75-426A-8419-961D5F64CAE6}" dt="2024-09-21T15:48:51.639" v="488" actId="1036"/>
          <ac:spMkLst>
            <pc:docMk/>
            <pc:sldMk cId="3107227090" sldId="282"/>
            <ac:spMk id="9" creationId="{2BA2F47E-792A-3225-C118-213AE6F0DE2B}"/>
          </ac:spMkLst>
        </pc:spChg>
        <pc:spChg chg="mod">
          <ac:chgData name="Bennet Strauch" userId="cce367b9-5f83-4553-b05c-628f5ec9e913" providerId="ADAL" clId="{A1763DB0-BB75-426A-8419-961D5F64CAE6}" dt="2024-09-21T15:51:18.722" v="527" actId="1038"/>
          <ac:spMkLst>
            <pc:docMk/>
            <pc:sldMk cId="3107227090" sldId="282"/>
            <ac:spMk id="10" creationId="{76B50A11-EA0D-05FE-CD22-63E48EE4CBED}"/>
          </ac:spMkLst>
        </pc:spChg>
        <pc:spChg chg="mod">
          <ac:chgData name="Bennet Strauch" userId="cce367b9-5f83-4553-b05c-628f5ec9e913" providerId="ADAL" clId="{A1763DB0-BB75-426A-8419-961D5F64CAE6}" dt="2024-09-21T15:48:51.639" v="488" actId="1036"/>
          <ac:spMkLst>
            <pc:docMk/>
            <pc:sldMk cId="3107227090" sldId="282"/>
            <ac:spMk id="11" creationId="{88C430E9-4EEE-5056-7668-86C322DE5754}"/>
          </ac:spMkLst>
        </pc:spChg>
        <pc:spChg chg="add mod">
          <ac:chgData name="Bennet Strauch" userId="cce367b9-5f83-4553-b05c-628f5ec9e913" providerId="ADAL" clId="{A1763DB0-BB75-426A-8419-961D5F64CAE6}" dt="2024-09-21T15:51:25.706" v="533" actId="1035"/>
          <ac:spMkLst>
            <pc:docMk/>
            <pc:sldMk cId="3107227090" sldId="282"/>
            <ac:spMk id="12" creationId="{E35C6374-1115-44F1-DBC4-DDFD6B755203}"/>
          </ac:spMkLst>
        </pc:spChg>
        <pc:spChg chg="mod">
          <ac:chgData name="Bennet Strauch" userId="cce367b9-5f83-4553-b05c-628f5ec9e913" providerId="ADAL" clId="{A1763DB0-BB75-426A-8419-961D5F64CAE6}" dt="2024-09-21T15:48:51.639" v="488" actId="1036"/>
          <ac:spMkLst>
            <pc:docMk/>
            <pc:sldMk cId="3107227090" sldId="282"/>
            <ac:spMk id="13" creationId="{D21DF8F1-252C-0806-10CA-3A9B818B871C}"/>
          </ac:spMkLst>
        </pc:spChg>
        <pc:spChg chg="add mod">
          <ac:chgData name="Bennet Strauch" userId="cce367b9-5f83-4553-b05c-628f5ec9e913" providerId="ADAL" clId="{A1763DB0-BB75-426A-8419-961D5F64CAE6}" dt="2024-09-21T15:52:13.149" v="550" actId="1036"/>
          <ac:spMkLst>
            <pc:docMk/>
            <pc:sldMk cId="3107227090" sldId="282"/>
            <ac:spMk id="14" creationId="{56BD0D9A-3EAA-869E-A939-1B1D1A5B22B6}"/>
          </ac:spMkLst>
        </pc:spChg>
        <pc:spChg chg="del mod">
          <ac:chgData name="Bennet Strauch" userId="cce367b9-5f83-4553-b05c-628f5ec9e913" providerId="ADAL" clId="{A1763DB0-BB75-426A-8419-961D5F64CAE6}" dt="2024-09-21T15:55:35.194" v="698" actId="21"/>
          <ac:spMkLst>
            <pc:docMk/>
            <pc:sldMk cId="3107227090" sldId="282"/>
            <ac:spMk id="17" creationId="{D6A6624E-891C-404A-EC16-499D16D0BDF2}"/>
          </ac:spMkLst>
        </pc:spChg>
        <pc:picChg chg="del mod">
          <ac:chgData name="Bennet Strauch" userId="cce367b9-5f83-4553-b05c-628f5ec9e913" providerId="ADAL" clId="{A1763DB0-BB75-426A-8419-961D5F64CAE6}" dt="2024-09-21T15:52:25.530" v="551" actId="478"/>
          <ac:picMkLst>
            <pc:docMk/>
            <pc:sldMk cId="3107227090" sldId="282"/>
            <ac:picMk id="15" creationId="{8EC6E351-7C89-0855-A625-89D7F0F9BE1B}"/>
          </ac:picMkLst>
        </pc:picChg>
      </pc:sldChg>
      <pc:sldChg chg="addSp modSp add mod modAnim">
        <pc:chgData name="Bennet Strauch" userId="cce367b9-5f83-4553-b05c-628f5ec9e913" providerId="ADAL" clId="{A1763DB0-BB75-426A-8419-961D5F64CAE6}" dt="2024-09-24T16:14:09.579" v="5004"/>
        <pc:sldMkLst>
          <pc:docMk/>
          <pc:sldMk cId="2735268146" sldId="283"/>
        </pc:sldMkLst>
        <pc:spChg chg="mod">
          <ac:chgData name="Bennet Strauch" userId="cce367b9-5f83-4553-b05c-628f5ec9e913" providerId="ADAL" clId="{A1763DB0-BB75-426A-8419-961D5F64CAE6}" dt="2024-09-23T20:51:08.200" v="4474" actId="20577"/>
          <ac:spMkLst>
            <pc:docMk/>
            <pc:sldMk cId="2735268146" sldId="283"/>
            <ac:spMk id="2" creationId="{EFCD23C8-33E6-1626-E357-09B9718BDD40}"/>
          </ac:spMkLst>
        </pc:spChg>
        <pc:spChg chg="mod">
          <ac:chgData name="Bennet Strauch" userId="cce367b9-5f83-4553-b05c-628f5ec9e913" providerId="ADAL" clId="{A1763DB0-BB75-426A-8419-961D5F64CAE6}" dt="2024-09-21T19:06:40.674" v="1452" actId="114"/>
          <ac:spMkLst>
            <pc:docMk/>
            <pc:sldMk cId="2735268146" sldId="283"/>
            <ac:spMk id="4" creationId="{8F0A94F7-4A0F-BB8C-BE95-66B31358CAA0}"/>
          </ac:spMkLst>
        </pc:spChg>
        <pc:spChg chg="mod">
          <ac:chgData name="Bennet Strauch" userId="cce367b9-5f83-4553-b05c-628f5ec9e913" providerId="ADAL" clId="{A1763DB0-BB75-426A-8419-961D5F64CAE6}" dt="2024-09-23T20:52:06.009" v="4517" actId="20577"/>
          <ac:spMkLst>
            <pc:docMk/>
            <pc:sldMk cId="2735268146" sldId="283"/>
            <ac:spMk id="6" creationId="{FF78D5D5-7A4C-FDD1-49D6-56B50BEB0ED4}"/>
          </ac:spMkLst>
        </pc:spChg>
        <pc:spChg chg="mod">
          <ac:chgData name="Bennet Strauch" userId="cce367b9-5f83-4553-b05c-628f5ec9e913" providerId="ADAL" clId="{A1763DB0-BB75-426A-8419-961D5F64CAE6}" dt="2024-09-23T20:24:24.677" v="4217" actId="20577"/>
          <ac:spMkLst>
            <pc:docMk/>
            <pc:sldMk cId="2735268146" sldId="283"/>
            <ac:spMk id="10" creationId="{76B50A11-EA0D-05FE-CD22-63E48EE4CBED}"/>
          </ac:spMkLst>
        </pc:spChg>
        <pc:spChg chg="add mod">
          <ac:chgData name="Bennet Strauch" userId="cce367b9-5f83-4553-b05c-628f5ec9e913" providerId="ADAL" clId="{A1763DB0-BB75-426A-8419-961D5F64CAE6}" dt="2024-09-23T20:24:04.271" v="4215" actId="20577"/>
          <ac:spMkLst>
            <pc:docMk/>
            <pc:sldMk cId="2735268146" sldId="283"/>
            <ac:spMk id="17" creationId="{D6A6624E-891C-404A-EC16-499D16D0BDF2}"/>
          </ac:spMkLst>
        </pc:spChg>
        <pc:picChg chg="mod">
          <ac:chgData name="Bennet Strauch" userId="cce367b9-5f83-4553-b05c-628f5ec9e913" providerId="ADAL" clId="{A1763DB0-BB75-426A-8419-961D5F64CAE6}" dt="2024-09-21T15:56:46.748" v="715" actId="1076"/>
          <ac:picMkLst>
            <pc:docMk/>
            <pc:sldMk cId="2735268146" sldId="283"/>
            <ac:picMk id="15" creationId="{8EC6E351-7C89-0855-A625-89D7F0F9BE1B}"/>
          </ac:picMkLst>
        </pc:picChg>
      </pc:sldChg>
      <pc:sldChg chg="addSp delSp modSp add del mod ord">
        <pc:chgData name="Bennet Strauch" userId="cce367b9-5f83-4553-b05c-628f5ec9e913" providerId="ADAL" clId="{A1763DB0-BB75-426A-8419-961D5F64CAE6}" dt="2024-09-24T00:27:29.260" v="4687" actId="47"/>
        <pc:sldMkLst>
          <pc:docMk/>
          <pc:sldMk cId="2402534271" sldId="284"/>
        </pc:sldMkLst>
        <pc:spChg chg="mod">
          <ac:chgData name="Bennet Strauch" userId="cce367b9-5f83-4553-b05c-628f5ec9e913" providerId="ADAL" clId="{A1763DB0-BB75-426A-8419-961D5F64CAE6}" dt="2024-09-21T18:45:20.238" v="1004" actId="1036"/>
          <ac:spMkLst>
            <pc:docMk/>
            <pc:sldMk cId="2402534271" sldId="284"/>
            <ac:spMk id="2" creationId="{EFCD23C8-33E6-1626-E357-09B9718BDD40}"/>
          </ac:spMkLst>
        </pc:spChg>
        <pc:spChg chg="del">
          <ac:chgData name="Bennet Strauch" userId="cce367b9-5f83-4553-b05c-628f5ec9e913" providerId="ADAL" clId="{A1763DB0-BB75-426A-8419-961D5F64CAE6}" dt="2024-09-21T15:59:56.129" v="726" actId="478"/>
          <ac:spMkLst>
            <pc:docMk/>
            <pc:sldMk cId="2402534271" sldId="284"/>
            <ac:spMk id="3" creationId="{834EB6D1-59A8-BDC1-89AE-9FFEA5F7042C}"/>
          </ac:spMkLst>
        </pc:spChg>
        <pc:spChg chg="del">
          <ac:chgData name="Bennet Strauch" userId="cce367b9-5f83-4553-b05c-628f5ec9e913" providerId="ADAL" clId="{A1763DB0-BB75-426A-8419-961D5F64CAE6}" dt="2024-09-21T16:00:54.694" v="750" actId="478"/>
          <ac:spMkLst>
            <pc:docMk/>
            <pc:sldMk cId="2402534271" sldId="284"/>
            <ac:spMk id="4" creationId="{8F0A94F7-4A0F-BB8C-BE95-66B31358CAA0}"/>
          </ac:spMkLst>
        </pc:spChg>
        <pc:spChg chg="del">
          <ac:chgData name="Bennet Strauch" userId="cce367b9-5f83-4553-b05c-628f5ec9e913" providerId="ADAL" clId="{A1763DB0-BB75-426A-8419-961D5F64CAE6}" dt="2024-09-21T15:59:54.295" v="725" actId="478"/>
          <ac:spMkLst>
            <pc:docMk/>
            <pc:sldMk cId="2402534271" sldId="284"/>
            <ac:spMk id="5" creationId="{341B388A-E458-9825-F046-06D1DD755658}"/>
          </ac:spMkLst>
        </pc:spChg>
        <pc:spChg chg="del">
          <ac:chgData name="Bennet Strauch" userId="cce367b9-5f83-4553-b05c-628f5ec9e913" providerId="ADAL" clId="{A1763DB0-BB75-426A-8419-961D5F64CAE6}" dt="2024-09-21T15:59:54.295" v="725" actId="478"/>
          <ac:spMkLst>
            <pc:docMk/>
            <pc:sldMk cId="2402534271" sldId="284"/>
            <ac:spMk id="6" creationId="{FF78D5D5-7A4C-FDD1-49D6-56B50BEB0ED4}"/>
          </ac:spMkLst>
        </pc:spChg>
        <pc:spChg chg="add del mod">
          <ac:chgData name="Bennet Strauch" userId="cce367b9-5f83-4553-b05c-628f5ec9e913" providerId="ADAL" clId="{A1763DB0-BB75-426A-8419-961D5F64CAE6}" dt="2024-09-21T18:44:06.162" v="956" actId="478"/>
          <ac:spMkLst>
            <pc:docMk/>
            <pc:sldMk cId="2402534271" sldId="284"/>
            <ac:spMk id="7" creationId="{70B0DA29-8A8A-C241-B298-17B2399C96BA}"/>
          </ac:spMkLst>
        </pc:spChg>
        <pc:spChg chg="del">
          <ac:chgData name="Bennet Strauch" userId="cce367b9-5f83-4553-b05c-628f5ec9e913" providerId="ADAL" clId="{A1763DB0-BB75-426A-8419-961D5F64CAE6}" dt="2024-09-21T15:59:54.295" v="725" actId="478"/>
          <ac:spMkLst>
            <pc:docMk/>
            <pc:sldMk cId="2402534271" sldId="284"/>
            <ac:spMk id="8" creationId="{7CBBC07A-C46A-98CF-4CA2-67C462E9D4A5}"/>
          </ac:spMkLst>
        </pc:spChg>
        <pc:spChg chg="del">
          <ac:chgData name="Bennet Strauch" userId="cce367b9-5f83-4553-b05c-628f5ec9e913" providerId="ADAL" clId="{A1763DB0-BB75-426A-8419-961D5F64CAE6}" dt="2024-09-21T15:59:54.295" v="725" actId="478"/>
          <ac:spMkLst>
            <pc:docMk/>
            <pc:sldMk cId="2402534271" sldId="284"/>
            <ac:spMk id="9" creationId="{2BA2F47E-792A-3225-C118-213AE6F0DE2B}"/>
          </ac:spMkLst>
        </pc:spChg>
        <pc:spChg chg="del">
          <ac:chgData name="Bennet Strauch" userId="cce367b9-5f83-4553-b05c-628f5ec9e913" providerId="ADAL" clId="{A1763DB0-BB75-426A-8419-961D5F64CAE6}" dt="2024-09-21T15:59:54.295" v="725" actId="478"/>
          <ac:spMkLst>
            <pc:docMk/>
            <pc:sldMk cId="2402534271" sldId="284"/>
            <ac:spMk id="10" creationId="{76B50A11-EA0D-05FE-CD22-63E48EE4CBED}"/>
          </ac:spMkLst>
        </pc:spChg>
        <pc:spChg chg="del">
          <ac:chgData name="Bennet Strauch" userId="cce367b9-5f83-4553-b05c-628f5ec9e913" providerId="ADAL" clId="{A1763DB0-BB75-426A-8419-961D5F64CAE6}" dt="2024-09-21T15:59:54.295" v="725" actId="478"/>
          <ac:spMkLst>
            <pc:docMk/>
            <pc:sldMk cId="2402534271" sldId="284"/>
            <ac:spMk id="11" creationId="{88C430E9-4EEE-5056-7668-86C322DE5754}"/>
          </ac:spMkLst>
        </pc:spChg>
        <pc:spChg chg="del mod ord">
          <ac:chgData name="Bennet Strauch" userId="cce367b9-5f83-4553-b05c-628f5ec9e913" providerId="ADAL" clId="{A1763DB0-BB75-426A-8419-961D5F64CAE6}" dt="2024-09-21T18:44:09.106" v="957" actId="478"/>
          <ac:spMkLst>
            <pc:docMk/>
            <pc:sldMk cId="2402534271" sldId="284"/>
            <ac:spMk id="12" creationId="{E35C6374-1115-44F1-DBC4-DDFD6B755203}"/>
          </ac:spMkLst>
        </pc:spChg>
        <pc:spChg chg="del">
          <ac:chgData name="Bennet Strauch" userId="cce367b9-5f83-4553-b05c-628f5ec9e913" providerId="ADAL" clId="{A1763DB0-BB75-426A-8419-961D5F64CAE6}" dt="2024-09-21T15:59:54.295" v="725" actId="478"/>
          <ac:spMkLst>
            <pc:docMk/>
            <pc:sldMk cId="2402534271" sldId="284"/>
            <ac:spMk id="13" creationId="{D21DF8F1-252C-0806-10CA-3A9B818B871C}"/>
          </ac:spMkLst>
        </pc:spChg>
        <pc:spChg chg="del">
          <ac:chgData name="Bennet Strauch" userId="cce367b9-5f83-4553-b05c-628f5ec9e913" providerId="ADAL" clId="{A1763DB0-BB75-426A-8419-961D5F64CAE6}" dt="2024-09-21T15:59:54.295" v="725" actId="478"/>
          <ac:spMkLst>
            <pc:docMk/>
            <pc:sldMk cId="2402534271" sldId="284"/>
            <ac:spMk id="14" creationId="{56BD0D9A-3EAA-869E-A939-1B1D1A5B22B6}"/>
          </ac:spMkLst>
        </pc:spChg>
        <pc:spChg chg="add mod">
          <ac:chgData name="Bennet Strauch" userId="cce367b9-5f83-4553-b05c-628f5ec9e913" providerId="ADAL" clId="{A1763DB0-BB75-426A-8419-961D5F64CAE6}" dt="2024-09-21T18:44:03.746" v="955" actId="1076"/>
          <ac:spMkLst>
            <pc:docMk/>
            <pc:sldMk cId="2402534271" sldId="284"/>
            <ac:spMk id="15" creationId="{E49911F3-DEBE-27CB-8F84-FB140DAC2CAC}"/>
          </ac:spMkLst>
        </pc:spChg>
        <pc:spChg chg="add mod">
          <ac:chgData name="Bennet Strauch" userId="cce367b9-5f83-4553-b05c-628f5ec9e913" providerId="ADAL" clId="{A1763DB0-BB75-426A-8419-961D5F64CAE6}" dt="2024-09-23T20:25:17.056" v="4221" actId="14100"/>
          <ac:spMkLst>
            <pc:docMk/>
            <pc:sldMk cId="2402534271" sldId="284"/>
            <ac:spMk id="16" creationId="{807C682F-E1D1-7FB9-489C-F037501C9C7F}"/>
          </ac:spMkLst>
        </pc:spChg>
        <pc:spChg chg="add mod">
          <ac:chgData name="Bennet Strauch" userId="cce367b9-5f83-4553-b05c-628f5ec9e913" providerId="ADAL" clId="{A1763DB0-BB75-426A-8419-961D5F64CAE6}" dt="2024-09-21T18:47:43.548" v="1116" actId="1076"/>
          <ac:spMkLst>
            <pc:docMk/>
            <pc:sldMk cId="2402534271" sldId="284"/>
            <ac:spMk id="17" creationId="{FA570FF6-D826-4EBD-F80C-CC5ADA56800E}"/>
          </ac:spMkLst>
        </pc:spChg>
        <pc:spChg chg="add mod">
          <ac:chgData name="Bennet Strauch" userId="cce367b9-5f83-4553-b05c-628f5ec9e913" providerId="ADAL" clId="{A1763DB0-BB75-426A-8419-961D5F64CAE6}" dt="2024-09-21T18:47:47.894" v="1117" actId="1076"/>
          <ac:spMkLst>
            <pc:docMk/>
            <pc:sldMk cId="2402534271" sldId="284"/>
            <ac:spMk id="18" creationId="{06C534A9-42AE-FFC1-D5A7-2EB4676E4FC3}"/>
          </ac:spMkLst>
        </pc:spChg>
        <pc:spChg chg="add del mod">
          <ac:chgData name="Bennet Strauch" userId="cce367b9-5f83-4553-b05c-628f5ec9e913" providerId="ADAL" clId="{A1763DB0-BB75-426A-8419-961D5F64CAE6}" dt="2024-09-23T20:25:17.480" v="4222" actId="478"/>
          <ac:spMkLst>
            <pc:docMk/>
            <pc:sldMk cId="2402534271" sldId="284"/>
            <ac:spMk id="19" creationId="{E865D798-4DEB-2E62-414E-1B6F1E51A862}"/>
          </ac:spMkLst>
        </pc:spChg>
        <pc:spChg chg="add del mod">
          <ac:chgData name="Bennet Strauch" userId="cce367b9-5f83-4553-b05c-628f5ec9e913" providerId="ADAL" clId="{A1763DB0-BB75-426A-8419-961D5F64CAE6}" dt="2024-09-23T20:25:18.076" v="4223" actId="478"/>
          <ac:spMkLst>
            <pc:docMk/>
            <pc:sldMk cId="2402534271" sldId="284"/>
            <ac:spMk id="20" creationId="{42BF66A8-D27F-8DBE-42DB-C59B8E984F87}"/>
          </ac:spMkLst>
        </pc:spChg>
        <pc:spChg chg="add mod">
          <ac:chgData name="Bennet Strauch" userId="cce367b9-5f83-4553-b05c-628f5ec9e913" providerId="ADAL" clId="{A1763DB0-BB75-426A-8419-961D5F64CAE6}" dt="2024-09-21T18:45:20.238" v="1004" actId="1036"/>
          <ac:spMkLst>
            <pc:docMk/>
            <pc:sldMk cId="2402534271" sldId="284"/>
            <ac:spMk id="21" creationId="{3645AEB5-B12C-4B39-54E6-03B52385BD23}"/>
          </ac:spMkLst>
        </pc:spChg>
        <pc:spChg chg="add mod">
          <ac:chgData name="Bennet Strauch" userId="cce367b9-5f83-4553-b05c-628f5ec9e913" providerId="ADAL" clId="{A1763DB0-BB75-426A-8419-961D5F64CAE6}" dt="2024-09-21T18:48:17.742" v="1124" actId="1076"/>
          <ac:spMkLst>
            <pc:docMk/>
            <pc:sldMk cId="2402534271" sldId="284"/>
            <ac:spMk id="22" creationId="{A79000F7-5CF8-7246-24A7-DC34B192D947}"/>
          </ac:spMkLst>
        </pc:spChg>
        <pc:spChg chg="add mod">
          <ac:chgData name="Bennet Strauch" userId="cce367b9-5f83-4553-b05c-628f5ec9e913" providerId="ADAL" clId="{A1763DB0-BB75-426A-8419-961D5F64CAE6}" dt="2024-09-21T18:48:51.010" v="1165" actId="20577"/>
          <ac:spMkLst>
            <pc:docMk/>
            <pc:sldMk cId="2402534271" sldId="284"/>
            <ac:spMk id="23" creationId="{FB249B14-06A7-A776-D8FC-A7E4996F0763}"/>
          </ac:spMkLst>
        </pc:spChg>
        <pc:spChg chg="add del mod">
          <ac:chgData name="Bennet Strauch" userId="cce367b9-5f83-4553-b05c-628f5ec9e913" providerId="ADAL" clId="{A1763DB0-BB75-426A-8419-961D5F64CAE6}" dt="2024-09-22T16:18:33.091" v="2559" actId="478"/>
          <ac:spMkLst>
            <pc:docMk/>
            <pc:sldMk cId="2402534271" sldId="284"/>
            <ac:spMk id="24" creationId="{54A3C6B2-81D2-FA89-A782-813577D60161}"/>
          </ac:spMkLst>
        </pc:spChg>
        <pc:spChg chg="add mod">
          <ac:chgData name="Bennet Strauch" userId="cce367b9-5f83-4553-b05c-628f5ec9e913" providerId="ADAL" clId="{A1763DB0-BB75-426A-8419-961D5F64CAE6}" dt="2024-09-22T16:16:18.961" v="2557" actId="20577"/>
          <ac:spMkLst>
            <pc:docMk/>
            <pc:sldMk cId="2402534271" sldId="284"/>
            <ac:spMk id="25" creationId="{E1775E64-16F2-FB70-D171-A76BDC49D780}"/>
          </ac:spMkLst>
        </pc:spChg>
      </pc:sldChg>
      <pc:sldChg chg="addSp delSp modSp add mod ord">
        <pc:chgData name="Bennet Strauch" userId="cce367b9-5f83-4553-b05c-628f5ec9e913" providerId="ADAL" clId="{A1763DB0-BB75-426A-8419-961D5F64CAE6}" dt="2024-09-24T00:06:40.498" v="4546" actId="478"/>
        <pc:sldMkLst>
          <pc:docMk/>
          <pc:sldMk cId="4101525030" sldId="285"/>
        </pc:sldMkLst>
        <pc:spChg chg="del mod">
          <ac:chgData name="Bennet Strauch" userId="cce367b9-5f83-4553-b05c-628f5ec9e913" providerId="ADAL" clId="{A1763DB0-BB75-426A-8419-961D5F64CAE6}" dt="2024-09-24T00:06:21.609" v="4541" actId="478"/>
          <ac:spMkLst>
            <pc:docMk/>
            <pc:sldMk cId="4101525030" sldId="285"/>
            <ac:spMk id="2" creationId="{EFCD23C8-33E6-1626-E357-09B9718BDD40}"/>
          </ac:spMkLst>
        </pc:spChg>
        <pc:spChg chg="add del mod">
          <ac:chgData name="Bennet Strauch" userId="cce367b9-5f83-4553-b05c-628f5ec9e913" providerId="ADAL" clId="{A1763DB0-BB75-426A-8419-961D5F64CAE6}" dt="2024-09-24T00:06:40.498" v="4546" actId="478"/>
          <ac:spMkLst>
            <pc:docMk/>
            <pc:sldMk cId="4101525030" sldId="285"/>
            <ac:spMk id="4" creationId="{054DC8F3-E69D-84DC-981D-ED817B07526F}"/>
          </ac:spMkLst>
        </pc:spChg>
        <pc:spChg chg="del">
          <ac:chgData name="Bennet Strauch" userId="cce367b9-5f83-4553-b05c-628f5ec9e913" providerId="ADAL" clId="{A1763DB0-BB75-426A-8419-961D5F64CAE6}" dt="2024-09-21T16:02:40.055" v="767" actId="478"/>
          <ac:spMkLst>
            <pc:docMk/>
            <pc:sldMk cId="4101525030" sldId="285"/>
            <ac:spMk id="7" creationId="{70B0DA29-8A8A-C241-B298-17B2399C96BA}"/>
          </ac:spMkLst>
        </pc:spChg>
        <pc:picChg chg="add mod">
          <ac:chgData name="Bennet Strauch" userId="cce367b9-5f83-4553-b05c-628f5ec9e913" providerId="ADAL" clId="{A1763DB0-BB75-426A-8419-961D5F64CAE6}" dt="2024-09-24T00:06:37.382" v="4545" actId="1440"/>
          <ac:picMkLst>
            <pc:docMk/>
            <pc:sldMk cId="4101525030" sldId="285"/>
            <ac:picMk id="6" creationId="{068E3D48-0484-0435-4722-1EA5FB1074CE}"/>
          </ac:picMkLst>
        </pc:picChg>
      </pc:sldChg>
      <pc:sldChg chg="addSp delSp modSp add mod ord modAnim">
        <pc:chgData name="Bennet Strauch" userId="cce367b9-5f83-4553-b05c-628f5ec9e913" providerId="ADAL" clId="{A1763DB0-BB75-426A-8419-961D5F64CAE6}" dt="2024-09-24T14:49:57.682" v="4915" actId="478"/>
        <pc:sldMkLst>
          <pc:docMk/>
          <pc:sldMk cId="2864526961" sldId="286"/>
        </pc:sldMkLst>
        <pc:spChg chg="mod">
          <ac:chgData name="Bennet Strauch" userId="cce367b9-5f83-4553-b05c-628f5ec9e913" providerId="ADAL" clId="{A1763DB0-BB75-426A-8419-961D5F64CAE6}" dt="2024-09-21T16:08:36.033" v="857" actId="1035"/>
          <ac:spMkLst>
            <pc:docMk/>
            <pc:sldMk cId="2864526961" sldId="286"/>
            <ac:spMk id="2" creationId="{EFCD23C8-33E6-1626-E357-09B9718BDD40}"/>
          </ac:spMkLst>
        </pc:spChg>
        <pc:spChg chg="add mod">
          <ac:chgData name="Bennet Strauch" userId="cce367b9-5f83-4553-b05c-628f5ec9e913" providerId="ADAL" clId="{A1763DB0-BB75-426A-8419-961D5F64CAE6}" dt="2024-09-21T16:07:54.011" v="817"/>
          <ac:spMkLst>
            <pc:docMk/>
            <pc:sldMk cId="2864526961" sldId="286"/>
            <ac:spMk id="3" creationId="{E3AFF6EB-3B0F-3FEA-CE92-68073D4E4FF8}"/>
          </ac:spMkLst>
        </pc:spChg>
        <pc:spChg chg="add mod">
          <ac:chgData name="Bennet Strauch" userId="cce367b9-5f83-4553-b05c-628f5ec9e913" providerId="ADAL" clId="{A1763DB0-BB75-426A-8419-961D5F64CAE6}" dt="2024-09-21T16:08:36.033" v="857" actId="1035"/>
          <ac:spMkLst>
            <pc:docMk/>
            <pc:sldMk cId="2864526961" sldId="286"/>
            <ac:spMk id="4" creationId="{59137FC3-C157-3B74-E686-36280B6FD3AC}"/>
          </ac:spMkLst>
        </pc:spChg>
        <pc:spChg chg="del mod">
          <ac:chgData name="Bennet Strauch" userId="cce367b9-5f83-4553-b05c-628f5ec9e913" providerId="ADAL" clId="{A1763DB0-BB75-426A-8419-961D5F64CAE6}" dt="2024-09-24T14:49:57.682" v="4915" actId="478"/>
          <ac:spMkLst>
            <pc:docMk/>
            <pc:sldMk cId="2864526961" sldId="286"/>
            <ac:spMk id="7" creationId="{70B0DA29-8A8A-C241-B298-17B2399C96BA}"/>
          </ac:spMkLst>
        </pc:spChg>
        <pc:spChg chg="del mod">
          <ac:chgData name="Bennet Strauch" userId="cce367b9-5f83-4553-b05c-628f5ec9e913" providerId="ADAL" clId="{A1763DB0-BB75-426A-8419-961D5F64CAE6}" dt="2024-09-21T16:06:58.847" v="801" actId="478"/>
          <ac:spMkLst>
            <pc:docMk/>
            <pc:sldMk cId="2864526961" sldId="286"/>
            <ac:spMk id="12" creationId="{E35C6374-1115-44F1-DBC4-DDFD6B755203}"/>
          </ac:spMkLst>
        </pc:spChg>
        <pc:picChg chg="add mod">
          <ac:chgData name="Bennet Strauch" userId="cce367b9-5f83-4553-b05c-628f5ec9e913" providerId="ADAL" clId="{A1763DB0-BB75-426A-8419-961D5F64CAE6}" dt="2024-09-21T16:28:22.001" v="859" actId="1076"/>
          <ac:picMkLst>
            <pc:docMk/>
            <pc:sldMk cId="2864526961" sldId="286"/>
            <ac:picMk id="6" creationId="{3E5F3BEE-C8A8-7326-646E-3C879BFBA08A}"/>
          </ac:picMkLst>
        </pc:picChg>
      </pc:sldChg>
      <pc:sldChg chg="addSp delSp modSp add mod ord delAnim modNotesTx">
        <pc:chgData name="Bennet Strauch" userId="cce367b9-5f83-4553-b05c-628f5ec9e913" providerId="ADAL" clId="{A1763DB0-BB75-426A-8419-961D5F64CAE6}" dt="2024-09-23T20:53:56.174" v="4533" actId="20577"/>
        <pc:sldMkLst>
          <pc:docMk/>
          <pc:sldMk cId="2382671637" sldId="287"/>
        </pc:sldMkLst>
        <pc:spChg chg="mod">
          <ac:chgData name="Bennet Strauch" userId="cce367b9-5f83-4553-b05c-628f5ec9e913" providerId="ADAL" clId="{A1763DB0-BB75-426A-8419-961D5F64CAE6}" dt="2024-09-21T16:51:41.648" v="871" actId="20577"/>
          <ac:spMkLst>
            <pc:docMk/>
            <pc:sldMk cId="2382671637" sldId="287"/>
            <ac:spMk id="2" creationId="{EFCD23C8-33E6-1626-E357-09B9718BDD40}"/>
          </ac:spMkLst>
        </pc:spChg>
        <pc:spChg chg="add mod">
          <ac:chgData name="Bennet Strauch" userId="cce367b9-5f83-4553-b05c-628f5ec9e913" providerId="ADAL" clId="{A1763DB0-BB75-426A-8419-961D5F64CAE6}" dt="2024-09-23T20:53:56.174" v="4533" actId="20577"/>
          <ac:spMkLst>
            <pc:docMk/>
            <pc:sldMk cId="2382671637" sldId="287"/>
            <ac:spMk id="3" creationId="{C82ACE2C-EFCC-15EF-CA00-A65CE4ED22C4}"/>
          </ac:spMkLst>
        </pc:spChg>
        <pc:spChg chg="mod">
          <ac:chgData name="Bennet Strauch" userId="cce367b9-5f83-4553-b05c-628f5ec9e913" providerId="ADAL" clId="{A1763DB0-BB75-426A-8419-961D5F64CAE6}" dt="2024-09-21T16:52:10.278" v="890" actId="1038"/>
          <ac:spMkLst>
            <pc:docMk/>
            <pc:sldMk cId="2382671637" sldId="287"/>
            <ac:spMk id="4" creationId="{59137FC3-C157-3B74-E686-36280B6FD3AC}"/>
          </ac:spMkLst>
        </pc:spChg>
        <pc:spChg chg="del">
          <ac:chgData name="Bennet Strauch" userId="cce367b9-5f83-4553-b05c-628f5ec9e913" providerId="ADAL" clId="{A1763DB0-BB75-426A-8419-961D5F64CAE6}" dt="2024-09-21T16:51:55.842" v="882" actId="478"/>
          <ac:spMkLst>
            <pc:docMk/>
            <pc:sldMk cId="2382671637" sldId="287"/>
            <ac:spMk id="7" creationId="{70B0DA29-8A8A-C241-B298-17B2399C96BA}"/>
          </ac:spMkLst>
        </pc:spChg>
        <pc:picChg chg="del">
          <ac:chgData name="Bennet Strauch" userId="cce367b9-5f83-4553-b05c-628f5ec9e913" providerId="ADAL" clId="{A1763DB0-BB75-426A-8419-961D5F64CAE6}" dt="2024-09-21T16:51:53.238" v="881" actId="478"/>
          <ac:picMkLst>
            <pc:docMk/>
            <pc:sldMk cId="2382671637" sldId="287"/>
            <ac:picMk id="6" creationId="{3E5F3BEE-C8A8-7326-646E-3C879BFBA08A}"/>
          </ac:picMkLst>
        </pc:picChg>
      </pc:sldChg>
      <pc:sldChg chg="addSp delSp modSp add mod">
        <pc:chgData name="Bennet Strauch" userId="cce367b9-5f83-4553-b05c-628f5ec9e913" providerId="ADAL" clId="{A1763DB0-BB75-426A-8419-961D5F64CAE6}" dt="2024-09-24T00:28:42.895" v="4703" actId="21"/>
        <pc:sldMkLst>
          <pc:docMk/>
          <pc:sldMk cId="7334646" sldId="288"/>
        </pc:sldMkLst>
        <pc:spChg chg="add del mod">
          <ac:chgData name="Bennet Strauch" userId="cce367b9-5f83-4553-b05c-628f5ec9e913" providerId="ADAL" clId="{A1763DB0-BB75-426A-8419-961D5F64CAE6}" dt="2024-09-24T00:28:42.895" v="4703" actId="21"/>
          <ac:spMkLst>
            <pc:docMk/>
            <pc:sldMk cId="7334646" sldId="288"/>
            <ac:spMk id="4" creationId="{1A9ED0DE-9E76-5825-3541-B363C3345B22}"/>
          </ac:spMkLst>
        </pc:spChg>
        <pc:spChg chg="del">
          <ac:chgData name="Bennet Strauch" userId="cce367b9-5f83-4553-b05c-628f5ec9e913" providerId="ADAL" clId="{A1763DB0-BB75-426A-8419-961D5F64CAE6}" dt="2024-09-21T19:00:30.102" v="1363" actId="478"/>
          <ac:spMkLst>
            <pc:docMk/>
            <pc:sldMk cId="7334646" sldId="288"/>
            <ac:spMk id="15" creationId="{E49911F3-DEBE-27CB-8F84-FB140DAC2CAC}"/>
          </ac:spMkLst>
        </pc:spChg>
        <pc:spChg chg="del">
          <ac:chgData name="Bennet Strauch" userId="cce367b9-5f83-4553-b05c-628f5ec9e913" providerId="ADAL" clId="{A1763DB0-BB75-426A-8419-961D5F64CAE6}" dt="2024-09-21T19:00:30.102" v="1363" actId="478"/>
          <ac:spMkLst>
            <pc:docMk/>
            <pc:sldMk cId="7334646" sldId="288"/>
            <ac:spMk id="16" creationId="{807C682F-E1D1-7FB9-489C-F037501C9C7F}"/>
          </ac:spMkLst>
        </pc:spChg>
        <pc:spChg chg="del">
          <ac:chgData name="Bennet Strauch" userId="cce367b9-5f83-4553-b05c-628f5ec9e913" providerId="ADAL" clId="{A1763DB0-BB75-426A-8419-961D5F64CAE6}" dt="2024-09-21T19:00:30.102" v="1363" actId="478"/>
          <ac:spMkLst>
            <pc:docMk/>
            <pc:sldMk cId="7334646" sldId="288"/>
            <ac:spMk id="17" creationId="{FA570FF6-D826-4EBD-F80C-CC5ADA56800E}"/>
          </ac:spMkLst>
        </pc:spChg>
        <pc:spChg chg="del">
          <ac:chgData name="Bennet Strauch" userId="cce367b9-5f83-4553-b05c-628f5ec9e913" providerId="ADAL" clId="{A1763DB0-BB75-426A-8419-961D5F64CAE6}" dt="2024-09-21T19:00:30.102" v="1363" actId="478"/>
          <ac:spMkLst>
            <pc:docMk/>
            <pc:sldMk cId="7334646" sldId="288"/>
            <ac:spMk id="18" creationId="{06C534A9-42AE-FFC1-D5A7-2EB4676E4FC3}"/>
          </ac:spMkLst>
        </pc:spChg>
        <pc:spChg chg="del">
          <ac:chgData name="Bennet Strauch" userId="cce367b9-5f83-4553-b05c-628f5ec9e913" providerId="ADAL" clId="{A1763DB0-BB75-426A-8419-961D5F64CAE6}" dt="2024-09-21T19:00:30.102" v="1363" actId="478"/>
          <ac:spMkLst>
            <pc:docMk/>
            <pc:sldMk cId="7334646" sldId="288"/>
            <ac:spMk id="19" creationId="{E865D798-4DEB-2E62-414E-1B6F1E51A862}"/>
          </ac:spMkLst>
        </pc:spChg>
        <pc:spChg chg="del">
          <ac:chgData name="Bennet Strauch" userId="cce367b9-5f83-4553-b05c-628f5ec9e913" providerId="ADAL" clId="{A1763DB0-BB75-426A-8419-961D5F64CAE6}" dt="2024-09-21T19:00:30.102" v="1363" actId="478"/>
          <ac:spMkLst>
            <pc:docMk/>
            <pc:sldMk cId="7334646" sldId="288"/>
            <ac:spMk id="20" creationId="{42BF66A8-D27F-8DBE-42DB-C59B8E984F87}"/>
          </ac:spMkLst>
        </pc:spChg>
        <pc:spChg chg="del">
          <ac:chgData name="Bennet Strauch" userId="cce367b9-5f83-4553-b05c-628f5ec9e913" providerId="ADAL" clId="{A1763DB0-BB75-426A-8419-961D5F64CAE6}" dt="2024-09-21T19:00:30.102" v="1363" actId="478"/>
          <ac:spMkLst>
            <pc:docMk/>
            <pc:sldMk cId="7334646" sldId="288"/>
            <ac:spMk id="22" creationId="{A79000F7-5CF8-7246-24A7-DC34B192D947}"/>
          </ac:spMkLst>
        </pc:spChg>
        <pc:spChg chg="mod ord">
          <ac:chgData name="Bennet Strauch" userId="cce367b9-5f83-4553-b05c-628f5ec9e913" providerId="ADAL" clId="{A1763DB0-BB75-426A-8419-961D5F64CAE6}" dt="2024-09-21T19:02:40.626" v="1385" actId="1076"/>
          <ac:spMkLst>
            <pc:docMk/>
            <pc:sldMk cId="7334646" sldId="288"/>
            <ac:spMk id="23" creationId="{FB249B14-06A7-A776-D8FC-A7E4996F0763}"/>
          </ac:spMkLst>
        </pc:spChg>
        <pc:spChg chg="del">
          <ac:chgData name="Bennet Strauch" userId="cce367b9-5f83-4553-b05c-628f5ec9e913" providerId="ADAL" clId="{A1763DB0-BB75-426A-8419-961D5F64CAE6}" dt="2024-09-21T19:04:50.034" v="1386" actId="478"/>
          <ac:spMkLst>
            <pc:docMk/>
            <pc:sldMk cId="7334646" sldId="288"/>
            <ac:spMk id="24" creationId="{54A3C6B2-81D2-FA89-A782-813577D60161}"/>
          </ac:spMkLst>
        </pc:spChg>
        <pc:spChg chg="del">
          <ac:chgData name="Bennet Strauch" userId="cce367b9-5f83-4553-b05c-628f5ec9e913" providerId="ADAL" clId="{A1763DB0-BB75-426A-8419-961D5F64CAE6}" dt="2024-09-21T19:04:53.180" v="1387" actId="478"/>
          <ac:spMkLst>
            <pc:docMk/>
            <pc:sldMk cId="7334646" sldId="288"/>
            <ac:spMk id="25" creationId="{E1775E64-16F2-FB70-D171-A76BDC49D780}"/>
          </ac:spMkLst>
        </pc:spChg>
        <pc:picChg chg="add del mod">
          <ac:chgData name="Bennet Strauch" userId="cce367b9-5f83-4553-b05c-628f5ec9e913" providerId="ADAL" clId="{A1763DB0-BB75-426A-8419-961D5F64CAE6}" dt="2024-09-21T19:01:44.195" v="1372" actId="478"/>
          <ac:picMkLst>
            <pc:docMk/>
            <pc:sldMk cId="7334646" sldId="288"/>
            <ac:picMk id="4" creationId="{6D59EE63-BACF-F84F-0527-F56E0BD1C141}"/>
          </ac:picMkLst>
        </pc:picChg>
        <pc:picChg chg="add mod">
          <ac:chgData name="Bennet Strauch" userId="cce367b9-5f83-4553-b05c-628f5ec9e913" providerId="ADAL" clId="{A1763DB0-BB75-426A-8419-961D5F64CAE6}" dt="2024-09-21T19:02:19.280" v="1376" actId="14100"/>
          <ac:picMkLst>
            <pc:docMk/>
            <pc:sldMk cId="7334646" sldId="288"/>
            <ac:picMk id="6" creationId="{9B583B1E-2ABC-B154-BE42-F686F7BD2BD4}"/>
          </ac:picMkLst>
        </pc:picChg>
      </pc:sldChg>
      <pc:sldChg chg="delSp modSp add del mod ord delAnim">
        <pc:chgData name="Bennet Strauch" userId="cce367b9-5f83-4553-b05c-628f5ec9e913" providerId="ADAL" clId="{A1763DB0-BB75-426A-8419-961D5F64CAE6}" dt="2024-09-24T00:30:07.532" v="4728" actId="1076"/>
        <pc:sldMkLst>
          <pc:docMk/>
          <pc:sldMk cId="1945754185" sldId="289"/>
        </pc:sldMkLst>
        <pc:spChg chg="del mod">
          <ac:chgData name="Bennet Strauch" userId="cce367b9-5f83-4553-b05c-628f5ec9e913" providerId="ADAL" clId="{A1763DB0-BB75-426A-8419-961D5F64CAE6}" dt="2024-09-24T00:30:02.037" v="4727" actId="478"/>
          <ac:spMkLst>
            <pc:docMk/>
            <pc:sldMk cId="1945754185" sldId="289"/>
            <ac:spMk id="2" creationId="{EFCD23C8-33E6-1626-E357-09B9718BDD40}"/>
          </ac:spMkLst>
        </pc:spChg>
        <pc:spChg chg="mod">
          <ac:chgData name="Bennet Strauch" userId="cce367b9-5f83-4553-b05c-628f5ec9e913" providerId="ADAL" clId="{A1763DB0-BB75-426A-8419-961D5F64CAE6}" dt="2024-09-24T00:30:07.532" v="4728" actId="1076"/>
          <ac:spMkLst>
            <pc:docMk/>
            <pc:sldMk cId="1945754185" sldId="289"/>
            <ac:spMk id="4" creationId="{59137FC3-C157-3B74-E686-36280B6FD3AC}"/>
          </ac:spMkLst>
        </pc:spChg>
        <pc:spChg chg="del">
          <ac:chgData name="Bennet Strauch" userId="cce367b9-5f83-4553-b05c-628f5ec9e913" providerId="ADAL" clId="{A1763DB0-BB75-426A-8419-961D5F64CAE6}" dt="2024-09-21T19:05:23.411" v="1397" actId="478"/>
          <ac:spMkLst>
            <pc:docMk/>
            <pc:sldMk cId="1945754185" sldId="289"/>
            <ac:spMk id="7" creationId="{70B0DA29-8A8A-C241-B298-17B2399C96BA}"/>
          </ac:spMkLst>
        </pc:spChg>
        <pc:picChg chg="del">
          <ac:chgData name="Bennet Strauch" userId="cce367b9-5f83-4553-b05c-628f5ec9e913" providerId="ADAL" clId="{A1763DB0-BB75-426A-8419-961D5F64CAE6}" dt="2024-09-21T19:05:19.211" v="1396" actId="478"/>
          <ac:picMkLst>
            <pc:docMk/>
            <pc:sldMk cId="1945754185" sldId="289"/>
            <ac:picMk id="6" creationId="{3E5F3BEE-C8A8-7326-646E-3C879BFBA08A}"/>
          </ac:picMkLst>
        </pc:picChg>
      </pc:sldChg>
      <pc:sldChg chg="addSp delSp modSp add mod ord modNotesTx">
        <pc:chgData name="Bennet Strauch" userId="cce367b9-5f83-4553-b05c-628f5ec9e913" providerId="ADAL" clId="{A1763DB0-BB75-426A-8419-961D5F64CAE6}" dt="2024-09-23T20:31:27.316" v="4312" actId="14100"/>
        <pc:sldMkLst>
          <pc:docMk/>
          <pc:sldMk cId="2883470446" sldId="290"/>
        </pc:sldMkLst>
        <pc:spChg chg="mod">
          <ac:chgData name="Bennet Strauch" userId="cce367b9-5f83-4553-b05c-628f5ec9e913" providerId="ADAL" clId="{A1763DB0-BB75-426A-8419-961D5F64CAE6}" dt="2024-09-23T20:30:35.475" v="4290" actId="1035"/>
          <ac:spMkLst>
            <pc:docMk/>
            <pc:sldMk cId="2883470446" sldId="290"/>
            <ac:spMk id="2" creationId="{EFCD23C8-33E6-1626-E357-09B9718BDD40}"/>
          </ac:spMkLst>
        </pc:spChg>
        <pc:spChg chg="add del mod">
          <ac:chgData name="Bennet Strauch" userId="cce367b9-5f83-4553-b05c-628f5ec9e913" providerId="ADAL" clId="{A1763DB0-BB75-426A-8419-961D5F64CAE6}" dt="2024-09-23T20:29:20.738" v="4250" actId="478"/>
          <ac:spMkLst>
            <pc:docMk/>
            <pc:sldMk cId="2883470446" sldId="290"/>
            <ac:spMk id="3" creationId="{58417A6F-7873-D023-2557-6ED9AAADC0F1}"/>
          </ac:spMkLst>
        </pc:spChg>
        <pc:spChg chg="del mod">
          <ac:chgData name="Bennet Strauch" userId="cce367b9-5f83-4553-b05c-628f5ec9e913" providerId="ADAL" clId="{A1763DB0-BB75-426A-8419-961D5F64CAE6}" dt="2024-09-21T20:20:35.541" v="2393"/>
          <ac:spMkLst>
            <pc:docMk/>
            <pc:sldMk cId="2883470446" sldId="290"/>
            <ac:spMk id="3" creationId="{C82ACE2C-EFCC-15EF-CA00-A65CE4ED22C4}"/>
          </ac:spMkLst>
        </pc:spChg>
        <pc:spChg chg="mod">
          <ac:chgData name="Bennet Strauch" userId="cce367b9-5f83-4553-b05c-628f5ec9e913" providerId="ADAL" clId="{A1763DB0-BB75-426A-8419-961D5F64CAE6}" dt="2024-09-23T20:31:27.316" v="4312" actId="14100"/>
          <ac:spMkLst>
            <pc:docMk/>
            <pc:sldMk cId="2883470446" sldId="290"/>
            <ac:spMk id="4" creationId="{59137FC3-C157-3B74-E686-36280B6FD3AC}"/>
          </ac:spMkLst>
        </pc:spChg>
        <pc:spChg chg="add mod">
          <ac:chgData name="Bennet Strauch" userId="cce367b9-5f83-4553-b05c-628f5ec9e913" providerId="ADAL" clId="{A1763DB0-BB75-426A-8419-961D5F64CAE6}" dt="2024-09-23T20:30:43.701" v="4291" actId="1076"/>
          <ac:spMkLst>
            <pc:docMk/>
            <pc:sldMk cId="2883470446" sldId="290"/>
            <ac:spMk id="5" creationId="{8CA65032-01AA-C4D1-8238-84092204160C}"/>
          </ac:spMkLst>
        </pc:spChg>
        <pc:spChg chg="del">
          <ac:chgData name="Bennet Strauch" userId="cce367b9-5f83-4553-b05c-628f5ec9e913" providerId="ADAL" clId="{A1763DB0-BB75-426A-8419-961D5F64CAE6}" dt="2024-09-21T20:22:30.429" v="2395" actId="478"/>
          <ac:spMkLst>
            <pc:docMk/>
            <pc:sldMk cId="2883470446" sldId="290"/>
            <ac:spMk id="15" creationId="{E49911F3-DEBE-27CB-8F84-FB140DAC2CAC}"/>
          </ac:spMkLst>
        </pc:spChg>
        <pc:picChg chg="add mod">
          <ac:chgData name="Bennet Strauch" userId="cce367b9-5f83-4553-b05c-628f5ec9e913" providerId="ADAL" clId="{A1763DB0-BB75-426A-8419-961D5F64CAE6}" dt="2024-09-23T20:30:47.580" v="4292" actId="1076"/>
          <ac:picMkLst>
            <pc:docMk/>
            <pc:sldMk cId="2883470446" sldId="290"/>
            <ac:picMk id="7" creationId="{3BD644C3-C92A-6315-C5A9-92DE70002ACD}"/>
          </ac:picMkLst>
        </pc:picChg>
      </pc:sldChg>
      <pc:sldChg chg="add del">
        <pc:chgData name="Bennet Strauch" userId="cce367b9-5f83-4553-b05c-628f5ec9e913" providerId="ADAL" clId="{A1763DB0-BB75-426A-8419-961D5F64CAE6}" dt="2024-09-22T19:57:07.306" v="3385" actId="47"/>
        <pc:sldMkLst>
          <pc:docMk/>
          <pc:sldMk cId="672768998" sldId="291"/>
        </pc:sldMkLst>
      </pc:sldChg>
      <pc:sldChg chg="modSp mod">
        <pc:chgData name="Bennet Strauch" userId="cce367b9-5f83-4553-b05c-628f5ec9e913" providerId="ADAL" clId="{A1763DB0-BB75-426A-8419-961D5F64CAE6}" dt="2024-09-22T20:00:14.453" v="3388" actId="14100"/>
        <pc:sldMkLst>
          <pc:docMk/>
          <pc:sldMk cId="652496957" sldId="302"/>
        </pc:sldMkLst>
        <pc:picChg chg="mod">
          <ac:chgData name="Bennet Strauch" userId="cce367b9-5f83-4553-b05c-628f5ec9e913" providerId="ADAL" clId="{A1763DB0-BB75-426A-8419-961D5F64CAE6}" dt="2024-09-22T20:00:14.453" v="3388" actId="14100"/>
          <ac:picMkLst>
            <pc:docMk/>
            <pc:sldMk cId="652496957" sldId="302"/>
            <ac:picMk id="3" creationId="{1827CD1D-04F7-78A9-EC3E-2D6276F59EE9}"/>
          </ac:picMkLst>
        </pc:picChg>
      </pc:sldChg>
      <pc:sldChg chg="addSp delSp modSp add mod delAnim modAnim modNotesTx">
        <pc:chgData name="Bennet Strauch" userId="cce367b9-5f83-4553-b05c-628f5ec9e913" providerId="ADAL" clId="{A1763DB0-BB75-426A-8419-961D5F64CAE6}" dt="2024-09-24T14:52:24.565" v="4918"/>
        <pc:sldMkLst>
          <pc:docMk/>
          <pc:sldMk cId="522798568" sldId="303"/>
        </pc:sldMkLst>
        <pc:spChg chg="add mod">
          <ac:chgData name="Bennet Strauch" userId="cce367b9-5f83-4553-b05c-628f5ec9e913" providerId="ADAL" clId="{A1763DB0-BB75-426A-8419-961D5F64CAE6}" dt="2024-09-24T00:35:27.507" v="4896" actId="20577"/>
          <ac:spMkLst>
            <pc:docMk/>
            <pc:sldMk cId="522798568" sldId="303"/>
            <ac:spMk id="3" creationId="{B6C7386C-9027-2BB5-57B9-B2BD4E891614}"/>
          </ac:spMkLst>
        </pc:spChg>
        <pc:spChg chg="add mod">
          <ac:chgData name="Bennet Strauch" userId="cce367b9-5f83-4553-b05c-628f5ec9e913" providerId="ADAL" clId="{A1763DB0-BB75-426A-8419-961D5F64CAE6}" dt="2024-09-24T00:33:50.165" v="4812" actId="1076"/>
          <ac:spMkLst>
            <pc:docMk/>
            <pc:sldMk cId="522798568" sldId="303"/>
            <ac:spMk id="5" creationId="{58A5E0A9-7944-5405-D0B3-EC4A63AE384F}"/>
          </ac:spMkLst>
        </pc:spChg>
        <pc:spChg chg="add mod">
          <ac:chgData name="Bennet Strauch" userId="cce367b9-5f83-4553-b05c-628f5ec9e913" providerId="ADAL" clId="{A1763DB0-BB75-426A-8419-961D5F64CAE6}" dt="2024-09-24T00:35:46.719" v="4909" actId="20577"/>
          <ac:spMkLst>
            <pc:docMk/>
            <pc:sldMk cId="522798568" sldId="303"/>
            <ac:spMk id="6" creationId="{4D215263-BE2F-FB7D-E770-40BCC6C83349}"/>
          </ac:spMkLst>
        </pc:spChg>
        <pc:spChg chg="del">
          <ac:chgData name="Bennet Strauch" userId="cce367b9-5f83-4553-b05c-628f5ec9e913" providerId="ADAL" clId="{A1763DB0-BB75-426A-8419-961D5F64CAE6}" dt="2024-09-24T14:50:04.814" v="4916" actId="478"/>
          <ac:spMkLst>
            <pc:docMk/>
            <pc:sldMk cId="522798568" sldId="303"/>
            <ac:spMk id="7" creationId="{70B0DA29-8A8A-C241-B298-17B2399C96BA}"/>
          </ac:spMkLst>
        </pc:spChg>
        <pc:spChg chg="add del mod">
          <ac:chgData name="Bennet Strauch" userId="cce367b9-5f83-4553-b05c-628f5ec9e913" providerId="ADAL" clId="{A1763DB0-BB75-426A-8419-961D5F64CAE6}" dt="2024-09-24T00:09:31.896" v="4612" actId="478"/>
          <ac:spMkLst>
            <pc:docMk/>
            <pc:sldMk cId="522798568" sldId="303"/>
            <ac:spMk id="8" creationId="{12D034A8-DEAD-7308-86F6-F9AD10F0FCE7}"/>
          </ac:spMkLst>
        </pc:spChg>
        <pc:spChg chg="add mod">
          <ac:chgData name="Bennet Strauch" userId="cce367b9-5f83-4553-b05c-628f5ec9e913" providerId="ADAL" clId="{A1763DB0-BB75-426A-8419-961D5F64CAE6}" dt="2024-09-24T00:34:45.248" v="4869" actId="1036"/>
          <ac:spMkLst>
            <pc:docMk/>
            <pc:sldMk cId="522798568" sldId="303"/>
            <ac:spMk id="9" creationId="{B750DADE-93D7-0E52-D5FF-FAF59C3ABF39}"/>
          </ac:spMkLst>
        </pc:spChg>
        <pc:spChg chg="add mod">
          <ac:chgData name="Bennet Strauch" userId="cce367b9-5f83-4553-b05c-628f5ec9e913" providerId="ADAL" clId="{A1763DB0-BB75-426A-8419-961D5F64CAE6}" dt="2024-09-24T00:34:05.088" v="4817"/>
          <ac:spMkLst>
            <pc:docMk/>
            <pc:sldMk cId="522798568" sldId="303"/>
            <ac:spMk id="10" creationId="{E68B5B72-4409-D051-3948-BEEE6F5981D8}"/>
          </ac:spMkLst>
        </pc:spChg>
        <pc:spChg chg="del">
          <ac:chgData name="Bennet Strauch" userId="cce367b9-5f83-4553-b05c-628f5ec9e913" providerId="ADAL" clId="{A1763DB0-BB75-426A-8419-961D5F64CAE6}" dt="2024-09-24T00:33:45.112" v="4811" actId="478"/>
          <ac:spMkLst>
            <pc:docMk/>
            <pc:sldMk cId="522798568" sldId="303"/>
            <ac:spMk id="15" creationId="{E49911F3-DEBE-27CB-8F84-FB140DAC2CAC}"/>
          </ac:spMkLst>
        </pc:spChg>
        <pc:picChg chg="del">
          <ac:chgData name="Bennet Strauch" userId="cce367b9-5f83-4553-b05c-628f5ec9e913" providerId="ADAL" clId="{A1763DB0-BB75-426A-8419-961D5F64CAE6}" dt="2024-09-22T19:42:43.734" v="2845" actId="478"/>
          <ac:picMkLst>
            <pc:docMk/>
            <pc:sldMk cId="522798568" sldId="303"/>
            <ac:picMk id="6" creationId="{3E5F3BEE-C8A8-7326-646E-3C879BFBA08A}"/>
          </ac:picMkLst>
        </pc:picChg>
      </pc:sldChg>
      <pc:sldChg chg="modSp mod">
        <pc:chgData name="Bennet Strauch" userId="cce367b9-5f83-4553-b05c-628f5ec9e913" providerId="ADAL" clId="{A1763DB0-BB75-426A-8419-961D5F64CAE6}" dt="2024-09-22T19:59:29.527" v="3386" actId="732"/>
        <pc:sldMkLst>
          <pc:docMk/>
          <pc:sldMk cId="3341344712" sldId="304"/>
        </pc:sldMkLst>
        <pc:picChg chg="mod modCrop">
          <ac:chgData name="Bennet Strauch" userId="cce367b9-5f83-4553-b05c-628f5ec9e913" providerId="ADAL" clId="{A1763DB0-BB75-426A-8419-961D5F64CAE6}" dt="2024-09-22T19:59:29.527" v="3386" actId="732"/>
          <ac:picMkLst>
            <pc:docMk/>
            <pc:sldMk cId="3341344712" sldId="304"/>
            <ac:picMk id="3" creationId="{6674AD4F-D01B-0922-4F24-E6ECF5EDC196}"/>
          </ac:picMkLst>
        </pc:picChg>
      </pc:sldChg>
      <pc:sldChg chg="addSp delSp modSp add mod modAnim">
        <pc:chgData name="Bennet Strauch" userId="cce367b9-5f83-4553-b05c-628f5ec9e913" providerId="ADAL" clId="{A1763DB0-BB75-426A-8419-961D5F64CAE6}" dt="2024-09-24T16:09:02.766" v="4969"/>
        <pc:sldMkLst>
          <pc:docMk/>
          <pc:sldMk cId="2287728551" sldId="305"/>
        </pc:sldMkLst>
        <pc:spChg chg="mod">
          <ac:chgData name="Bennet Strauch" userId="cce367b9-5f83-4553-b05c-628f5ec9e913" providerId="ADAL" clId="{A1763DB0-BB75-426A-8419-961D5F64CAE6}" dt="2024-09-23T01:01:38.630" v="3431" actId="20577"/>
          <ac:spMkLst>
            <pc:docMk/>
            <pc:sldMk cId="2287728551" sldId="305"/>
            <ac:spMk id="2" creationId="{EFCD23C8-33E6-1626-E357-09B9718BDD40}"/>
          </ac:spMkLst>
        </pc:spChg>
        <pc:spChg chg="del">
          <ac:chgData name="Bennet Strauch" userId="cce367b9-5f83-4553-b05c-628f5ec9e913" providerId="ADAL" clId="{A1763DB0-BB75-426A-8419-961D5F64CAE6}" dt="2024-09-23T01:02:02.743" v="3432" actId="478"/>
          <ac:spMkLst>
            <pc:docMk/>
            <pc:sldMk cId="2287728551" sldId="305"/>
            <ac:spMk id="3" creationId="{834EB6D1-59A8-BDC1-89AE-9FFEA5F7042C}"/>
          </ac:spMkLst>
        </pc:spChg>
        <pc:spChg chg="del">
          <ac:chgData name="Bennet Strauch" userId="cce367b9-5f83-4553-b05c-628f5ec9e913" providerId="ADAL" clId="{A1763DB0-BB75-426A-8419-961D5F64CAE6}" dt="2024-09-23T01:02:02.743" v="3432" actId="478"/>
          <ac:spMkLst>
            <pc:docMk/>
            <pc:sldMk cId="2287728551" sldId="305"/>
            <ac:spMk id="4" creationId="{8F0A94F7-4A0F-BB8C-BE95-66B31358CAA0}"/>
          </ac:spMkLst>
        </pc:spChg>
        <pc:spChg chg="del">
          <ac:chgData name="Bennet Strauch" userId="cce367b9-5f83-4553-b05c-628f5ec9e913" providerId="ADAL" clId="{A1763DB0-BB75-426A-8419-961D5F64CAE6}" dt="2024-09-23T01:02:02.743" v="3432" actId="478"/>
          <ac:spMkLst>
            <pc:docMk/>
            <pc:sldMk cId="2287728551" sldId="305"/>
            <ac:spMk id="5" creationId="{341B388A-E458-9825-F046-06D1DD755658}"/>
          </ac:spMkLst>
        </pc:spChg>
        <pc:spChg chg="del">
          <ac:chgData name="Bennet Strauch" userId="cce367b9-5f83-4553-b05c-628f5ec9e913" providerId="ADAL" clId="{A1763DB0-BB75-426A-8419-961D5F64CAE6}" dt="2024-09-23T01:02:02.743" v="3432" actId="478"/>
          <ac:spMkLst>
            <pc:docMk/>
            <pc:sldMk cId="2287728551" sldId="305"/>
            <ac:spMk id="6" creationId="{FF78D5D5-7A4C-FDD1-49D6-56B50BEB0ED4}"/>
          </ac:spMkLst>
        </pc:spChg>
        <pc:spChg chg="add mod">
          <ac:chgData name="Bennet Strauch" userId="cce367b9-5f83-4553-b05c-628f5ec9e913" providerId="ADAL" clId="{A1763DB0-BB75-426A-8419-961D5F64CAE6}" dt="2024-09-23T01:02:10.316" v="3433" actId="1076"/>
          <ac:spMkLst>
            <pc:docMk/>
            <pc:sldMk cId="2287728551" sldId="305"/>
            <ac:spMk id="7" creationId="{27D9CDEB-CB90-5BEC-8526-F79021531808}"/>
          </ac:spMkLst>
        </pc:spChg>
        <pc:spChg chg="del">
          <ac:chgData name="Bennet Strauch" userId="cce367b9-5f83-4553-b05c-628f5ec9e913" providerId="ADAL" clId="{A1763DB0-BB75-426A-8419-961D5F64CAE6}" dt="2024-09-23T01:02:02.743" v="3432" actId="478"/>
          <ac:spMkLst>
            <pc:docMk/>
            <pc:sldMk cId="2287728551" sldId="305"/>
            <ac:spMk id="8" creationId="{7CBBC07A-C46A-98CF-4CA2-67C462E9D4A5}"/>
          </ac:spMkLst>
        </pc:spChg>
        <pc:spChg chg="del">
          <ac:chgData name="Bennet Strauch" userId="cce367b9-5f83-4553-b05c-628f5ec9e913" providerId="ADAL" clId="{A1763DB0-BB75-426A-8419-961D5F64CAE6}" dt="2024-09-23T01:02:02.743" v="3432" actId="478"/>
          <ac:spMkLst>
            <pc:docMk/>
            <pc:sldMk cId="2287728551" sldId="305"/>
            <ac:spMk id="9" creationId="{2BA2F47E-792A-3225-C118-213AE6F0DE2B}"/>
          </ac:spMkLst>
        </pc:spChg>
        <pc:spChg chg="del">
          <ac:chgData name="Bennet Strauch" userId="cce367b9-5f83-4553-b05c-628f5ec9e913" providerId="ADAL" clId="{A1763DB0-BB75-426A-8419-961D5F64CAE6}" dt="2024-09-23T01:02:02.743" v="3432" actId="478"/>
          <ac:spMkLst>
            <pc:docMk/>
            <pc:sldMk cId="2287728551" sldId="305"/>
            <ac:spMk id="10" creationId="{76B50A11-EA0D-05FE-CD22-63E48EE4CBED}"/>
          </ac:spMkLst>
        </pc:spChg>
        <pc:spChg chg="del">
          <ac:chgData name="Bennet Strauch" userId="cce367b9-5f83-4553-b05c-628f5ec9e913" providerId="ADAL" clId="{A1763DB0-BB75-426A-8419-961D5F64CAE6}" dt="2024-09-23T01:02:02.743" v="3432" actId="478"/>
          <ac:spMkLst>
            <pc:docMk/>
            <pc:sldMk cId="2287728551" sldId="305"/>
            <ac:spMk id="11" creationId="{88C430E9-4EEE-5056-7668-86C322DE5754}"/>
          </ac:spMkLst>
        </pc:spChg>
        <pc:spChg chg="del">
          <ac:chgData name="Bennet Strauch" userId="cce367b9-5f83-4553-b05c-628f5ec9e913" providerId="ADAL" clId="{A1763DB0-BB75-426A-8419-961D5F64CAE6}" dt="2024-09-23T01:02:02.743" v="3432" actId="478"/>
          <ac:spMkLst>
            <pc:docMk/>
            <pc:sldMk cId="2287728551" sldId="305"/>
            <ac:spMk id="12" creationId="{E35C6374-1115-44F1-DBC4-DDFD6B755203}"/>
          </ac:spMkLst>
        </pc:spChg>
        <pc:spChg chg="del">
          <ac:chgData name="Bennet Strauch" userId="cce367b9-5f83-4553-b05c-628f5ec9e913" providerId="ADAL" clId="{A1763DB0-BB75-426A-8419-961D5F64CAE6}" dt="2024-09-23T01:02:02.743" v="3432" actId="478"/>
          <ac:spMkLst>
            <pc:docMk/>
            <pc:sldMk cId="2287728551" sldId="305"/>
            <ac:spMk id="13" creationId="{D21DF8F1-252C-0806-10CA-3A9B818B871C}"/>
          </ac:spMkLst>
        </pc:spChg>
        <pc:spChg chg="del">
          <ac:chgData name="Bennet Strauch" userId="cce367b9-5f83-4553-b05c-628f5ec9e913" providerId="ADAL" clId="{A1763DB0-BB75-426A-8419-961D5F64CAE6}" dt="2024-09-23T01:02:02.743" v="3432" actId="478"/>
          <ac:spMkLst>
            <pc:docMk/>
            <pc:sldMk cId="2287728551" sldId="305"/>
            <ac:spMk id="14" creationId="{56BD0D9A-3EAA-869E-A939-1B1D1A5B22B6}"/>
          </ac:spMkLst>
        </pc:spChg>
        <pc:spChg chg="add mod">
          <ac:chgData name="Bennet Strauch" userId="cce367b9-5f83-4553-b05c-628f5ec9e913" providerId="ADAL" clId="{A1763DB0-BB75-426A-8419-961D5F64CAE6}" dt="2024-09-24T00:22:27.752" v="4622" actId="1076"/>
          <ac:spMkLst>
            <pc:docMk/>
            <pc:sldMk cId="2287728551" sldId="305"/>
            <ac:spMk id="15" creationId="{E627B846-37E1-44AC-CD19-1A8A2D21D4C1}"/>
          </ac:spMkLst>
        </pc:spChg>
      </pc:sldChg>
      <pc:sldChg chg="delSp modSp add mod">
        <pc:chgData name="Bennet Strauch" userId="cce367b9-5f83-4553-b05c-628f5ec9e913" providerId="ADAL" clId="{A1763DB0-BB75-426A-8419-961D5F64CAE6}" dt="2024-09-24T00:26:58.550" v="4662" actId="20577"/>
        <pc:sldMkLst>
          <pc:docMk/>
          <pc:sldMk cId="2570867027" sldId="306"/>
        </pc:sldMkLst>
        <pc:spChg chg="mod">
          <ac:chgData name="Bennet Strauch" userId="cce367b9-5f83-4553-b05c-628f5ec9e913" providerId="ADAL" clId="{A1763DB0-BB75-426A-8419-961D5F64CAE6}" dt="2024-09-24T00:26:58.550" v="4662" actId="20577"/>
          <ac:spMkLst>
            <pc:docMk/>
            <pc:sldMk cId="2570867027" sldId="306"/>
            <ac:spMk id="2" creationId="{EFCD23C8-33E6-1626-E357-09B9718BDD40}"/>
          </ac:spMkLst>
        </pc:spChg>
        <pc:spChg chg="mod">
          <ac:chgData name="Bennet Strauch" userId="cce367b9-5f83-4553-b05c-628f5ec9e913" providerId="ADAL" clId="{A1763DB0-BB75-426A-8419-961D5F64CAE6}" dt="2024-09-23T20:22:14.708" v="4156" actId="20577"/>
          <ac:spMkLst>
            <pc:docMk/>
            <pc:sldMk cId="2570867027" sldId="306"/>
            <ac:spMk id="3" creationId="{834EB6D1-59A8-BDC1-89AE-9FFEA5F7042C}"/>
          </ac:spMkLst>
        </pc:spChg>
        <pc:spChg chg="del">
          <ac:chgData name="Bennet Strauch" userId="cce367b9-5f83-4553-b05c-628f5ec9e913" providerId="ADAL" clId="{A1763DB0-BB75-426A-8419-961D5F64CAE6}" dt="2024-09-23T20:22:33.567" v="4172" actId="478"/>
          <ac:spMkLst>
            <pc:docMk/>
            <pc:sldMk cId="2570867027" sldId="306"/>
            <ac:spMk id="5" creationId="{341B388A-E458-9825-F046-06D1DD755658}"/>
          </ac:spMkLst>
        </pc:spChg>
        <pc:spChg chg="mod">
          <ac:chgData name="Bennet Strauch" userId="cce367b9-5f83-4553-b05c-628f5ec9e913" providerId="ADAL" clId="{A1763DB0-BB75-426A-8419-961D5F64CAE6}" dt="2024-09-23T20:51:54.297" v="4504" actId="20577"/>
          <ac:spMkLst>
            <pc:docMk/>
            <pc:sldMk cId="2570867027" sldId="306"/>
            <ac:spMk id="6" creationId="{FF78D5D5-7A4C-FDD1-49D6-56B50BEB0ED4}"/>
          </ac:spMkLst>
        </pc:spChg>
        <pc:spChg chg="mod">
          <ac:chgData name="Bennet Strauch" userId="cce367b9-5f83-4553-b05c-628f5ec9e913" providerId="ADAL" clId="{A1763DB0-BB75-426A-8419-961D5F64CAE6}" dt="2024-09-23T20:22:49.115" v="4174" actId="1076"/>
          <ac:spMkLst>
            <pc:docMk/>
            <pc:sldMk cId="2570867027" sldId="306"/>
            <ac:spMk id="8" creationId="{7CBBC07A-C46A-98CF-4CA2-67C462E9D4A5}"/>
          </ac:spMkLst>
        </pc:spChg>
        <pc:spChg chg="mod">
          <ac:chgData name="Bennet Strauch" userId="cce367b9-5f83-4553-b05c-628f5ec9e913" providerId="ADAL" clId="{A1763DB0-BB75-426A-8419-961D5F64CAE6}" dt="2024-09-23T20:22:49.115" v="4174" actId="1076"/>
          <ac:spMkLst>
            <pc:docMk/>
            <pc:sldMk cId="2570867027" sldId="306"/>
            <ac:spMk id="9" creationId="{2BA2F47E-792A-3225-C118-213AE6F0DE2B}"/>
          </ac:spMkLst>
        </pc:spChg>
        <pc:spChg chg="del">
          <ac:chgData name="Bennet Strauch" userId="cce367b9-5f83-4553-b05c-628f5ec9e913" providerId="ADAL" clId="{A1763DB0-BB75-426A-8419-961D5F64CAE6}" dt="2024-09-23T20:22:35.671" v="4173" actId="478"/>
          <ac:spMkLst>
            <pc:docMk/>
            <pc:sldMk cId="2570867027" sldId="306"/>
            <ac:spMk id="11" creationId="{88C430E9-4EEE-5056-7668-86C322DE5754}"/>
          </ac:spMkLst>
        </pc:spChg>
        <pc:spChg chg="mod">
          <ac:chgData name="Bennet Strauch" userId="cce367b9-5f83-4553-b05c-628f5ec9e913" providerId="ADAL" clId="{A1763DB0-BB75-426A-8419-961D5F64CAE6}" dt="2024-09-23T20:22:49.115" v="4174" actId="1076"/>
          <ac:spMkLst>
            <pc:docMk/>
            <pc:sldMk cId="2570867027" sldId="306"/>
            <ac:spMk id="13" creationId="{D21DF8F1-252C-0806-10CA-3A9B818B871C}"/>
          </ac:spMkLst>
        </pc:spChg>
        <pc:spChg chg="mod">
          <ac:chgData name="Bennet Strauch" userId="cce367b9-5f83-4553-b05c-628f5ec9e913" providerId="ADAL" clId="{A1763DB0-BB75-426A-8419-961D5F64CAE6}" dt="2024-09-23T20:22:51.986" v="4175" actId="14100"/>
          <ac:spMkLst>
            <pc:docMk/>
            <pc:sldMk cId="2570867027" sldId="306"/>
            <ac:spMk id="14" creationId="{56BD0D9A-3EAA-869E-A939-1B1D1A5B22B6}"/>
          </ac:spMkLst>
        </pc:spChg>
      </pc:sldChg>
      <pc:sldChg chg="addSp modSp add mod ord">
        <pc:chgData name="Bennet Strauch" userId="cce367b9-5f83-4553-b05c-628f5ec9e913" providerId="ADAL" clId="{A1763DB0-BB75-426A-8419-961D5F64CAE6}" dt="2024-09-24T00:27:22.645" v="4686" actId="1036"/>
        <pc:sldMkLst>
          <pc:docMk/>
          <pc:sldMk cId="3833313253" sldId="307"/>
        </pc:sldMkLst>
        <pc:spChg chg="mod">
          <ac:chgData name="Bennet Strauch" userId="cce367b9-5f83-4553-b05c-628f5ec9e913" providerId="ADAL" clId="{A1763DB0-BB75-426A-8419-961D5F64CAE6}" dt="2024-09-23T20:27:22.032" v="4237" actId="20577"/>
          <ac:spMkLst>
            <pc:docMk/>
            <pc:sldMk cId="3833313253" sldId="307"/>
            <ac:spMk id="2" creationId="{EFCD23C8-33E6-1626-E357-09B9718BDD40}"/>
          </ac:spMkLst>
        </pc:spChg>
        <pc:spChg chg="add mod">
          <ac:chgData name="Bennet Strauch" userId="cce367b9-5f83-4553-b05c-628f5ec9e913" providerId="ADAL" clId="{A1763DB0-BB75-426A-8419-961D5F64CAE6}" dt="2024-09-24T00:27:14.732" v="4664" actId="1076"/>
          <ac:spMkLst>
            <pc:docMk/>
            <pc:sldMk cId="3833313253" sldId="307"/>
            <ac:spMk id="3" creationId="{BE37A771-614B-00F6-FC26-0AB2B236890A}"/>
          </ac:spMkLst>
        </pc:spChg>
        <pc:spChg chg="mod">
          <ac:chgData name="Bennet Strauch" userId="cce367b9-5f83-4553-b05c-628f5ec9e913" providerId="ADAL" clId="{A1763DB0-BB75-426A-8419-961D5F64CAE6}" dt="2024-09-24T00:27:22.645" v="4686" actId="1036"/>
          <ac:spMkLst>
            <pc:docMk/>
            <pc:sldMk cId="3833313253" sldId="307"/>
            <ac:spMk id="15" creationId="{E49911F3-DEBE-27CB-8F84-FB140DAC2CAC}"/>
          </ac:spMkLst>
        </pc:spChg>
        <pc:spChg chg="mod">
          <ac:chgData name="Bennet Strauch" userId="cce367b9-5f83-4553-b05c-628f5ec9e913" providerId="ADAL" clId="{A1763DB0-BB75-426A-8419-961D5F64CAE6}" dt="2024-09-24T00:27:22.645" v="4686" actId="1036"/>
          <ac:spMkLst>
            <pc:docMk/>
            <pc:sldMk cId="3833313253" sldId="307"/>
            <ac:spMk id="16" creationId="{807C682F-E1D1-7FB9-489C-F037501C9C7F}"/>
          </ac:spMkLst>
        </pc:spChg>
        <pc:spChg chg="mod">
          <ac:chgData name="Bennet Strauch" userId="cce367b9-5f83-4553-b05c-628f5ec9e913" providerId="ADAL" clId="{A1763DB0-BB75-426A-8419-961D5F64CAE6}" dt="2024-09-24T00:27:22.645" v="4686" actId="1036"/>
          <ac:spMkLst>
            <pc:docMk/>
            <pc:sldMk cId="3833313253" sldId="307"/>
            <ac:spMk id="17" creationId="{FA570FF6-D826-4EBD-F80C-CC5ADA56800E}"/>
          </ac:spMkLst>
        </pc:spChg>
        <pc:spChg chg="mod">
          <ac:chgData name="Bennet Strauch" userId="cce367b9-5f83-4553-b05c-628f5ec9e913" providerId="ADAL" clId="{A1763DB0-BB75-426A-8419-961D5F64CAE6}" dt="2024-09-24T00:27:22.645" v="4686" actId="1036"/>
          <ac:spMkLst>
            <pc:docMk/>
            <pc:sldMk cId="3833313253" sldId="307"/>
            <ac:spMk id="18" creationId="{06C534A9-42AE-FFC1-D5A7-2EB4676E4FC3}"/>
          </ac:spMkLst>
        </pc:spChg>
        <pc:spChg chg="mod">
          <ac:chgData name="Bennet Strauch" userId="cce367b9-5f83-4553-b05c-628f5ec9e913" providerId="ADAL" clId="{A1763DB0-BB75-426A-8419-961D5F64CAE6}" dt="2024-09-24T00:27:22.645" v="4686" actId="1036"/>
          <ac:spMkLst>
            <pc:docMk/>
            <pc:sldMk cId="3833313253" sldId="307"/>
            <ac:spMk id="19" creationId="{E865D798-4DEB-2E62-414E-1B6F1E51A862}"/>
          </ac:spMkLst>
        </pc:spChg>
        <pc:spChg chg="mod">
          <ac:chgData name="Bennet Strauch" userId="cce367b9-5f83-4553-b05c-628f5ec9e913" providerId="ADAL" clId="{A1763DB0-BB75-426A-8419-961D5F64CAE6}" dt="2024-09-24T00:27:22.645" v="4686" actId="1036"/>
          <ac:spMkLst>
            <pc:docMk/>
            <pc:sldMk cId="3833313253" sldId="307"/>
            <ac:spMk id="20" creationId="{42BF66A8-D27F-8DBE-42DB-C59B8E984F87}"/>
          </ac:spMkLst>
        </pc:spChg>
        <pc:spChg chg="mod">
          <ac:chgData name="Bennet Strauch" userId="cce367b9-5f83-4553-b05c-628f5ec9e913" providerId="ADAL" clId="{A1763DB0-BB75-426A-8419-961D5F64CAE6}" dt="2024-09-24T00:27:22.645" v="4686" actId="1036"/>
          <ac:spMkLst>
            <pc:docMk/>
            <pc:sldMk cId="3833313253" sldId="307"/>
            <ac:spMk id="22" creationId="{A79000F7-5CF8-7246-24A7-DC34B192D947}"/>
          </ac:spMkLst>
        </pc:spChg>
        <pc:spChg chg="mod">
          <ac:chgData name="Bennet Strauch" userId="cce367b9-5f83-4553-b05c-628f5ec9e913" providerId="ADAL" clId="{A1763DB0-BB75-426A-8419-961D5F64CAE6}" dt="2024-09-24T00:27:22.645" v="4686" actId="1036"/>
          <ac:spMkLst>
            <pc:docMk/>
            <pc:sldMk cId="3833313253" sldId="307"/>
            <ac:spMk id="23" creationId="{FB249B14-06A7-A776-D8FC-A7E4996F0763}"/>
          </ac:spMkLst>
        </pc:spChg>
        <pc:spChg chg="mod">
          <ac:chgData name="Bennet Strauch" userId="cce367b9-5f83-4553-b05c-628f5ec9e913" providerId="ADAL" clId="{A1763DB0-BB75-426A-8419-961D5F64CAE6}" dt="2024-09-24T00:27:22.645" v="4686" actId="1036"/>
          <ac:spMkLst>
            <pc:docMk/>
            <pc:sldMk cId="3833313253" sldId="307"/>
            <ac:spMk id="25" creationId="{E1775E64-16F2-FB70-D171-A76BDC49D780}"/>
          </ac:spMkLst>
        </pc:spChg>
      </pc:sldChg>
      <pc:sldChg chg="addSp delSp modSp add mod ord">
        <pc:chgData name="Bennet Strauch" userId="cce367b9-5f83-4553-b05c-628f5ec9e913" providerId="ADAL" clId="{A1763DB0-BB75-426A-8419-961D5F64CAE6}" dt="2024-09-23T20:35:09.971" v="4447"/>
        <pc:sldMkLst>
          <pc:docMk/>
          <pc:sldMk cId="4019358887" sldId="308"/>
        </pc:sldMkLst>
        <pc:spChg chg="del">
          <ac:chgData name="Bennet Strauch" userId="cce367b9-5f83-4553-b05c-628f5ec9e913" providerId="ADAL" clId="{A1763DB0-BB75-426A-8419-961D5F64CAE6}" dt="2024-09-23T20:31:47.128" v="4315" actId="478"/>
          <ac:spMkLst>
            <pc:docMk/>
            <pc:sldMk cId="4019358887" sldId="308"/>
            <ac:spMk id="5" creationId="{8CA65032-01AA-C4D1-8238-84092204160C}"/>
          </ac:spMkLst>
        </pc:spChg>
        <pc:picChg chg="add del mod">
          <ac:chgData name="Bennet Strauch" userId="cce367b9-5f83-4553-b05c-628f5ec9e913" providerId="ADAL" clId="{A1763DB0-BB75-426A-8419-961D5F64CAE6}" dt="2024-09-23T20:32:30.016" v="4319" actId="478"/>
          <ac:picMkLst>
            <pc:docMk/>
            <pc:sldMk cId="4019358887" sldId="308"/>
            <ac:picMk id="6" creationId="{05368B3C-7095-E19A-2055-A9314FDB77AA}"/>
          </ac:picMkLst>
        </pc:picChg>
        <pc:picChg chg="del">
          <ac:chgData name="Bennet Strauch" userId="cce367b9-5f83-4553-b05c-628f5ec9e913" providerId="ADAL" clId="{A1763DB0-BB75-426A-8419-961D5F64CAE6}" dt="2024-09-23T20:31:43.034" v="4314" actId="478"/>
          <ac:picMkLst>
            <pc:docMk/>
            <pc:sldMk cId="4019358887" sldId="308"/>
            <ac:picMk id="7" creationId="{3BD644C3-C92A-6315-C5A9-92DE70002ACD}"/>
          </ac:picMkLst>
        </pc:picChg>
        <pc:picChg chg="add mod">
          <ac:chgData name="Bennet Strauch" userId="cce367b9-5f83-4553-b05c-628f5ec9e913" providerId="ADAL" clId="{A1763DB0-BB75-426A-8419-961D5F64CAE6}" dt="2024-09-23T20:33:02.948" v="4325" actId="1076"/>
          <ac:picMkLst>
            <pc:docMk/>
            <pc:sldMk cId="4019358887" sldId="308"/>
            <ac:picMk id="9" creationId="{6CCF673C-BE93-703C-B0F9-3272C7AB717A}"/>
          </ac:picMkLst>
        </pc:picChg>
      </pc:sldChg>
      <pc:sldChg chg="addSp delSp modSp add mod ord modAnim">
        <pc:chgData name="Bennet Strauch" userId="cce367b9-5f83-4553-b05c-628f5ec9e913" providerId="ADAL" clId="{A1763DB0-BB75-426A-8419-961D5F64CAE6}" dt="2024-09-24T16:13:12.741" v="4973"/>
        <pc:sldMkLst>
          <pc:docMk/>
          <pc:sldMk cId="1219458791" sldId="309"/>
        </pc:sldMkLst>
        <pc:spChg chg="mod">
          <ac:chgData name="Bennet Strauch" userId="cce367b9-5f83-4553-b05c-628f5ec9e913" providerId="ADAL" clId="{A1763DB0-BB75-426A-8419-961D5F64CAE6}" dt="2024-09-24T00:29:35.172" v="4722" actId="1076"/>
          <ac:spMkLst>
            <pc:docMk/>
            <pc:sldMk cId="1219458791" sldId="309"/>
            <ac:spMk id="2" creationId="{EFCD23C8-33E6-1626-E357-09B9718BDD40}"/>
          </ac:spMkLst>
        </pc:spChg>
        <pc:spChg chg="mod">
          <ac:chgData name="Bennet Strauch" userId="cce367b9-5f83-4553-b05c-628f5ec9e913" providerId="ADAL" clId="{A1763DB0-BB75-426A-8419-961D5F64CAE6}" dt="2024-09-24T00:29:27.183" v="4721" actId="1037"/>
          <ac:spMkLst>
            <pc:docMk/>
            <pc:sldMk cId="1219458791" sldId="309"/>
            <ac:spMk id="4" creationId="{59137FC3-C157-3B74-E686-36280B6FD3AC}"/>
          </ac:spMkLst>
        </pc:spChg>
        <pc:spChg chg="add mod">
          <ac:chgData name="Bennet Strauch" userId="cce367b9-5f83-4553-b05c-628f5ec9e913" providerId="ADAL" clId="{A1763DB0-BB75-426A-8419-961D5F64CAE6}" dt="2024-09-24T00:29:27.183" v="4721" actId="1037"/>
          <ac:spMkLst>
            <pc:docMk/>
            <pc:sldMk cId="1219458791" sldId="309"/>
            <ac:spMk id="6" creationId="{854E7EA4-81E3-6AC6-1B9B-2C10C79449E4}"/>
          </ac:spMkLst>
        </pc:spChg>
        <pc:spChg chg="add mod">
          <ac:chgData name="Bennet Strauch" userId="cce367b9-5f83-4553-b05c-628f5ec9e913" providerId="ADAL" clId="{A1763DB0-BB75-426A-8419-961D5F64CAE6}" dt="2024-09-24T00:29:20.574" v="4708" actId="1076"/>
          <ac:spMkLst>
            <pc:docMk/>
            <pc:sldMk cId="1219458791" sldId="309"/>
            <ac:spMk id="7" creationId="{1A9ED0DE-9E76-5825-3541-B363C3345B22}"/>
          </ac:spMkLst>
        </pc:spChg>
        <pc:picChg chg="add mod">
          <ac:chgData name="Bennet Strauch" userId="cce367b9-5f83-4553-b05c-628f5ec9e913" providerId="ADAL" clId="{A1763DB0-BB75-426A-8419-961D5F64CAE6}" dt="2024-09-24T00:29:27.183" v="4721" actId="1037"/>
          <ac:picMkLst>
            <pc:docMk/>
            <pc:sldMk cId="1219458791" sldId="309"/>
            <ac:picMk id="5" creationId="{A73BEE5E-85D7-58C7-C6DA-20AC7ADD37CB}"/>
          </ac:picMkLst>
        </pc:picChg>
        <pc:picChg chg="del">
          <ac:chgData name="Bennet Strauch" userId="cce367b9-5f83-4553-b05c-628f5ec9e913" providerId="ADAL" clId="{A1763DB0-BB75-426A-8419-961D5F64CAE6}" dt="2024-09-23T20:33:12.508" v="4327" actId="478"/>
          <ac:picMkLst>
            <pc:docMk/>
            <pc:sldMk cId="1219458791" sldId="309"/>
            <ac:picMk id="9" creationId="{6CCF673C-BE93-703C-B0F9-3272C7AB717A}"/>
          </ac:picMkLst>
        </pc:picChg>
      </pc:sldChg>
      <pc:sldChg chg="addSp delSp modSp add mod">
        <pc:chgData name="Bennet Strauch" userId="cce367b9-5f83-4553-b05c-628f5ec9e913" providerId="ADAL" clId="{A1763DB0-BB75-426A-8419-961D5F64CAE6}" dt="2024-09-24T00:06:10.948" v="4539" actId="1076"/>
        <pc:sldMkLst>
          <pc:docMk/>
          <pc:sldMk cId="402281942" sldId="310"/>
        </pc:sldMkLst>
        <pc:spChg chg="del">
          <ac:chgData name="Bennet Strauch" userId="cce367b9-5f83-4553-b05c-628f5ec9e913" providerId="ADAL" clId="{A1763DB0-BB75-426A-8419-961D5F64CAE6}" dt="2024-09-23T20:35:55.218" v="4449" actId="478"/>
          <ac:spMkLst>
            <pc:docMk/>
            <pc:sldMk cId="402281942" sldId="310"/>
            <ac:spMk id="3" creationId="{B6C7386C-9027-2BB5-57B9-B2BD4E891614}"/>
          </ac:spMkLst>
        </pc:spChg>
        <pc:spChg chg="del">
          <ac:chgData name="Bennet Strauch" userId="cce367b9-5f83-4553-b05c-628f5ec9e913" providerId="ADAL" clId="{A1763DB0-BB75-426A-8419-961D5F64CAE6}" dt="2024-09-23T20:37:02.490" v="4457" actId="478"/>
          <ac:spMkLst>
            <pc:docMk/>
            <pc:sldMk cId="402281942" sldId="310"/>
            <ac:spMk id="4" creationId="{59137FC3-C157-3B74-E686-36280B6FD3AC}"/>
          </ac:spMkLst>
        </pc:spChg>
        <pc:spChg chg="del">
          <ac:chgData name="Bennet Strauch" userId="cce367b9-5f83-4553-b05c-628f5ec9e913" providerId="ADAL" clId="{A1763DB0-BB75-426A-8419-961D5F64CAE6}" dt="2024-09-23T20:35:55.218" v="4449" actId="478"/>
          <ac:spMkLst>
            <pc:docMk/>
            <pc:sldMk cId="402281942" sldId="310"/>
            <ac:spMk id="5" creationId="{58A5E0A9-7944-5405-D0B3-EC4A63AE384F}"/>
          </ac:spMkLst>
        </pc:spChg>
        <pc:spChg chg="del">
          <ac:chgData name="Bennet Strauch" userId="cce367b9-5f83-4553-b05c-628f5ec9e913" providerId="ADAL" clId="{A1763DB0-BB75-426A-8419-961D5F64CAE6}" dt="2024-09-23T20:36:53.335" v="4455" actId="478"/>
          <ac:spMkLst>
            <pc:docMk/>
            <pc:sldMk cId="402281942" sldId="310"/>
            <ac:spMk id="7" creationId="{70B0DA29-8A8A-C241-B298-17B2399C96BA}"/>
          </ac:spMkLst>
        </pc:spChg>
        <pc:spChg chg="del">
          <ac:chgData name="Bennet Strauch" userId="cce367b9-5f83-4553-b05c-628f5ec9e913" providerId="ADAL" clId="{A1763DB0-BB75-426A-8419-961D5F64CAE6}" dt="2024-09-23T20:35:55.218" v="4449" actId="478"/>
          <ac:spMkLst>
            <pc:docMk/>
            <pc:sldMk cId="402281942" sldId="310"/>
            <ac:spMk id="8" creationId="{12D034A8-DEAD-7308-86F6-F9AD10F0FCE7}"/>
          </ac:spMkLst>
        </pc:spChg>
        <pc:picChg chg="add mod">
          <ac:chgData name="Bennet Strauch" userId="cce367b9-5f83-4553-b05c-628f5ec9e913" providerId="ADAL" clId="{A1763DB0-BB75-426A-8419-961D5F64CAE6}" dt="2024-09-24T00:06:10.948" v="4539" actId="1076"/>
          <ac:picMkLst>
            <pc:docMk/>
            <pc:sldMk cId="402281942" sldId="310"/>
            <ac:picMk id="9" creationId="{46F66886-8818-E355-A5EB-5574FAC774E1}"/>
          </ac:picMkLst>
        </pc:picChg>
      </pc:sldChg>
      <pc:sldChg chg="addSp delSp modSp add mod">
        <pc:chgData name="Bennet Strauch" userId="cce367b9-5f83-4553-b05c-628f5ec9e913" providerId="ADAL" clId="{A1763DB0-BB75-426A-8419-961D5F64CAE6}" dt="2024-09-24T00:22:13.123" v="4620" actId="478"/>
        <pc:sldMkLst>
          <pc:docMk/>
          <pc:sldMk cId="3393730950" sldId="317"/>
        </pc:sldMkLst>
        <pc:spChg chg="del">
          <ac:chgData name="Bennet Strauch" userId="cce367b9-5f83-4553-b05c-628f5ec9e913" providerId="ADAL" clId="{A1763DB0-BB75-426A-8419-961D5F64CAE6}" dt="2024-09-24T00:06:52.909" v="4548" actId="478"/>
          <ac:spMkLst>
            <pc:docMk/>
            <pc:sldMk cId="3393730950" sldId="317"/>
            <ac:spMk id="2" creationId="{EFCD23C8-33E6-1626-E357-09B9718BDD40}"/>
          </ac:spMkLst>
        </pc:spChg>
        <pc:spChg chg="add del mod">
          <ac:chgData name="Bennet Strauch" userId="cce367b9-5f83-4553-b05c-628f5ec9e913" providerId="ADAL" clId="{A1763DB0-BB75-426A-8419-961D5F64CAE6}" dt="2024-09-24T00:07:11.658" v="4549" actId="478"/>
          <ac:spMkLst>
            <pc:docMk/>
            <pc:sldMk cId="3393730950" sldId="317"/>
            <ac:spMk id="4" creationId="{D6ED5598-D908-27A6-B94D-23ECE7416288}"/>
          </ac:spMkLst>
        </pc:spChg>
        <pc:picChg chg="add mod">
          <ac:chgData name="Bennet Strauch" userId="cce367b9-5f83-4553-b05c-628f5ec9e913" providerId="ADAL" clId="{A1763DB0-BB75-426A-8419-961D5F64CAE6}" dt="2024-09-24T00:07:31.570" v="4554" actId="962"/>
          <ac:picMkLst>
            <pc:docMk/>
            <pc:sldMk cId="3393730950" sldId="317"/>
            <ac:picMk id="6" creationId="{D12DA2D4-8C51-74CE-941B-23201D61FF81}"/>
          </ac:picMkLst>
        </pc:picChg>
        <pc:picChg chg="add del">
          <ac:chgData name="Bennet Strauch" userId="cce367b9-5f83-4553-b05c-628f5ec9e913" providerId="ADAL" clId="{A1763DB0-BB75-426A-8419-961D5F64CAE6}" dt="2024-09-24T00:22:13.123" v="4620" actId="478"/>
          <ac:picMkLst>
            <pc:docMk/>
            <pc:sldMk cId="3393730950" sldId="317"/>
            <ac:picMk id="8" creationId="{33BC91FB-D128-C27D-E896-156A8CAAB033}"/>
          </ac:picMkLst>
        </pc:picChg>
      </pc:sldChg>
      <pc:sldChg chg="add del">
        <pc:chgData name="Bennet Strauch" userId="cce367b9-5f83-4553-b05c-628f5ec9e913" providerId="ADAL" clId="{A1763DB0-BB75-426A-8419-961D5F64CAE6}" dt="2024-09-24T00:22:22.247" v="4621" actId="47"/>
        <pc:sldMkLst>
          <pc:docMk/>
          <pc:sldMk cId="1702474571" sldId="318"/>
        </pc:sldMkLst>
      </pc:sldChg>
      <pc:sldChg chg="addSp modSp add mod">
        <pc:chgData name="Bennet Strauch" userId="cce367b9-5f83-4553-b05c-628f5ec9e913" providerId="ADAL" clId="{A1763DB0-BB75-426A-8419-961D5F64CAE6}" dt="2024-09-24T00:08:16.137" v="4563" actId="1076"/>
        <pc:sldMkLst>
          <pc:docMk/>
          <pc:sldMk cId="1638647307" sldId="319"/>
        </pc:sldMkLst>
        <pc:picChg chg="add mod modCrop">
          <ac:chgData name="Bennet Strauch" userId="cce367b9-5f83-4553-b05c-628f5ec9e913" providerId="ADAL" clId="{A1763DB0-BB75-426A-8419-961D5F64CAE6}" dt="2024-09-24T00:08:16.137" v="4563" actId="1076"/>
          <ac:picMkLst>
            <pc:docMk/>
            <pc:sldMk cId="1638647307" sldId="319"/>
            <ac:picMk id="3" creationId="{12DC64A7-498C-1D3A-56B1-DDAEA9EC80F4}"/>
          </ac:picMkLst>
        </pc:picChg>
      </pc:sldChg>
      <pc:sldChg chg="addSp delSp modSp add mod">
        <pc:chgData name="Bennet Strauch" userId="cce367b9-5f83-4553-b05c-628f5ec9e913" providerId="ADAL" clId="{A1763DB0-BB75-426A-8419-961D5F64CAE6}" dt="2024-09-24T15:45:15.715" v="4947" actId="1076"/>
        <pc:sldMkLst>
          <pc:docMk/>
          <pc:sldMk cId="2982940374" sldId="320"/>
        </pc:sldMkLst>
        <pc:picChg chg="add mod">
          <ac:chgData name="Bennet Strauch" userId="cce367b9-5f83-4553-b05c-628f5ec9e913" providerId="ADAL" clId="{A1763DB0-BB75-426A-8419-961D5F64CAE6}" dt="2024-09-24T15:45:15.715" v="4947" actId="1076"/>
          <ac:picMkLst>
            <pc:docMk/>
            <pc:sldMk cId="2982940374" sldId="320"/>
            <ac:picMk id="3" creationId="{5C2B4E8A-7C57-B1DF-1F64-656BDE2DF791}"/>
          </ac:picMkLst>
        </pc:picChg>
        <pc:picChg chg="add mod modCrop">
          <ac:chgData name="Bennet Strauch" userId="cce367b9-5f83-4553-b05c-628f5ec9e913" providerId="ADAL" clId="{A1763DB0-BB75-426A-8419-961D5F64CAE6}" dt="2024-09-24T15:45:12.848" v="4946" actId="1076"/>
          <ac:picMkLst>
            <pc:docMk/>
            <pc:sldMk cId="2982940374" sldId="320"/>
            <ac:picMk id="4" creationId="{778CBEA8-1DB4-70E6-E7C6-EEA27F809CF3}"/>
          </ac:picMkLst>
        </pc:picChg>
        <pc:picChg chg="del">
          <ac:chgData name="Bennet Strauch" userId="cce367b9-5f83-4553-b05c-628f5ec9e913" providerId="ADAL" clId="{A1763DB0-BB75-426A-8419-961D5F64CAE6}" dt="2024-09-24T15:19:42.202" v="4923" actId="478"/>
          <ac:picMkLst>
            <pc:docMk/>
            <pc:sldMk cId="2982940374" sldId="320"/>
            <ac:picMk id="6" creationId="{D12DA2D4-8C51-74CE-941B-23201D61FF81}"/>
          </ac:picMkLst>
        </pc:picChg>
        <pc:picChg chg="del">
          <ac:chgData name="Bennet Strauch" userId="cce367b9-5f83-4553-b05c-628f5ec9e913" providerId="ADAL" clId="{A1763DB0-BB75-426A-8419-961D5F64CAE6}" dt="2024-09-24T15:19:38.165" v="4922" actId="478"/>
          <ac:picMkLst>
            <pc:docMk/>
            <pc:sldMk cId="2982940374" sldId="320"/>
            <ac:picMk id="8" creationId="{33BC91FB-D128-C27D-E896-156A8CAAB033}"/>
          </ac:picMkLst>
        </pc:picChg>
      </pc:sldChg>
      <pc:sldChg chg="modSp mod">
        <pc:chgData name="Bennet Strauch" userId="cce367b9-5f83-4553-b05c-628f5ec9e913" providerId="ADAL" clId="{A1763DB0-BB75-426A-8419-961D5F64CAE6}" dt="2024-09-24T14:49:41.364" v="4914" actId="1035"/>
        <pc:sldMkLst>
          <pc:docMk/>
          <pc:sldMk cId="905977399" sldId="324"/>
        </pc:sldMkLst>
        <pc:picChg chg="mod">
          <ac:chgData name="Bennet Strauch" userId="cce367b9-5f83-4553-b05c-628f5ec9e913" providerId="ADAL" clId="{A1763DB0-BB75-426A-8419-961D5F64CAE6}" dt="2024-09-24T14:49:41.364" v="4914" actId="1035"/>
          <ac:picMkLst>
            <pc:docMk/>
            <pc:sldMk cId="905977399" sldId="324"/>
            <ac:picMk id="3" creationId="{74FA17A0-EAA8-4D16-5789-0FD5ADBE643D}"/>
          </ac:picMkLst>
        </pc:picChg>
      </pc:sldChg>
      <pc:sldChg chg="modSp mod">
        <pc:chgData name="Bennet Strauch" userId="cce367b9-5f83-4553-b05c-628f5ec9e913" providerId="ADAL" clId="{A1763DB0-BB75-426A-8419-961D5F64CAE6}" dt="2024-09-24T16:16:20.289" v="5021" actId="1037"/>
        <pc:sldMkLst>
          <pc:docMk/>
          <pc:sldMk cId="76860665" sldId="325"/>
        </pc:sldMkLst>
        <pc:picChg chg="mod">
          <ac:chgData name="Bennet Strauch" userId="cce367b9-5f83-4553-b05c-628f5ec9e913" providerId="ADAL" clId="{A1763DB0-BB75-426A-8419-961D5F64CAE6}" dt="2024-09-24T16:16:20.289" v="5021" actId="1037"/>
          <ac:picMkLst>
            <pc:docMk/>
            <pc:sldMk cId="76860665" sldId="325"/>
            <ac:picMk id="4" creationId="{35376F15-6BFD-B1B6-397E-A704E4619429}"/>
          </ac:picMkLst>
        </pc:picChg>
      </pc:sldChg>
      <pc:sldChg chg="delSp modSp mod">
        <pc:chgData name="Bennet Strauch" userId="cce367b9-5f83-4553-b05c-628f5ec9e913" providerId="ADAL" clId="{A1763DB0-BB75-426A-8419-961D5F64CAE6}" dt="2024-09-24T16:16:38.314" v="5025" actId="1076"/>
        <pc:sldMkLst>
          <pc:docMk/>
          <pc:sldMk cId="3563809566" sldId="326"/>
        </pc:sldMkLst>
        <pc:spChg chg="del">
          <ac:chgData name="Bennet Strauch" userId="cce367b9-5f83-4553-b05c-628f5ec9e913" providerId="ADAL" clId="{A1763DB0-BB75-426A-8419-961D5F64CAE6}" dt="2024-09-24T16:16:29.373" v="5022" actId="478"/>
          <ac:spMkLst>
            <pc:docMk/>
            <pc:sldMk cId="3563809566" sldId="326"/>
            <ac:spMk id="2" creationId="{EFCD23C8-33E6-1626-E357-09B9718BDD40}"/>
          </ac:spMkLst>
        </pc:spChg>
        <pc:picChg chg="mod">
          <ac:chgData name="Bennet Strauch" userId="cce367b9-5f83-4553-b05c-628f5ec9e913" providerId="ADAL" clId="{A1763DB0-BB75-426A-8419-961D5F64CAE6}" dt="2024-09-24T16:16:38.314" v="5025" actId="1076"/>
          <ac:picMkLst>
            <pc:docMk/>
            <pc:sldMk cId="3563809566" sldId="326"/>
            <ac:picMk id="4" creationId="{D5F495FD-911C-349F-3C57-ABC0CF775649}"/>
          </ac:picMkLst>
        </pc:picChg>
      </pc:sldChg>
      <pc:sldChg chg="delSp modSp mod">
        <pc:chgData name="Bennet Strauch" userId="cce367b9-5f83-4553-b05c-628f5ec9e913" providerId="ADAL" clId="{A1763DB0-BB75-426A-8419-961D5F64CAE6}" dt="2024-09-24T16:17:56.635" v="5064" actId="1440"/>
        <pc:sldMkLst>
          <pc:docMk/>
          <pc:sldMk cId="563935914" sldId="327"/>
        </pc:sldMkLst>
        <pc:spChg chg="del">
          <ac:chgData name="Bennet Strauch" userId="cce367b9-5f83-4553-b05c-628f5ec9e913" providerId="ADAL" clId="{A1763DB0-BB75-426A-8419-961D5F64CAE6}" dt="2024-09-24T16:16:59.102" v="5027" actId="478"/>
          <ac:spMkLst>
            <pc:docMk/>
            <pc:sldMk cId="563935914" sldId="327"/>
            <ac:spMk id="2" creationId="{EFCD23C8-33E6-1626-E357-09B9718BDD40}"/>
          </ac:spMkLst>
        </pc:spChg>
        <pc:picChg chg="mod">
          <ac:chgData name="Bennet Strauch" userId="cce367b9-5f83-4553-b05c-628f5ec9e913" providerId="ADAL" clId="{A1763DB0-BB75-426A-8419-961D5F64CAE6}" dt="2024-09-24T16:17:56.635" v="5064" actId="1440"/>
          <ac:picMkLst>
            <pc:docMk/>
            <pc:sldMk cId="563935914" sldId="327"/>
            <ac:picMk id="4" creationId="{18B986BC-E5E9-C7B1-0300-D846823D015F}"/>
          </ac:picMkLst>
        </pc:picChg>
      </pc:sldChg>
      <pc:sldChg chg="addSp delSp modSp add mod modAnim">
        <pc:chgData name="Bennet Strauch" userId="cce367b9-5f83-4553-b05c-628f5ec9e913" providerId="ADAL" clId="{A1763DB0-BB75-426A-8419-961D5F64CAE6}" dt="2024-09-24T15:58:39.995" v="4966"/>
        <pc:sldMkLst>
          <pc:docMk/>
          <pc:sldMk cId="3428175221" sldId="334"/>
        </pc:sldMkLst>
        <pc:picChg chg="add mod modCrop">
          <ac:chgData name="Bennet Strauch" userId="cce367b9-5f83-4553-b05c-628f5ec9e913" providerId="ADAL" clId="{A1763DB0-BB75-426A-8419-961D5F64CAE6}" dt="2024-09-24T15:37:00.078" v="4945" actId="1076"/>
          <ac:picMkLst>
            <pc:docMk/>
            <pc:sldMk cId="3428175221" sldId="334"/>
            <ac:picMk id="2" creationId="{EB41D2B8-0BBF-7E7A-A0AE-A1F93EDA98A0}"/>
          </ac:picMkLst>
        </pc:picChg>
        <pc:picChg chg="add mod modCrop">
          <ac:chgData name="Bennet Strauch" userId="cce367b9-5f83-4553-b05c-628f5ec9e913" providerId="ADAL" clId="{A1763DB0-BB75-426A-8419-961D5F64CAE6}" dt="2024-09-24T15:58:33.614" v="4965" actId="732"/>
          <ac:picMkLst>
            <pc:docMk/>
            <pc:sldMk cId="3428175221" sldId="334"/>
            <ac:picMk id="3" creationId="{1A16E6B1-E260-C98F-B99E-A616DCBB57E9}"/>
          </ac:picMkLst>
        </pc:picChg>
        <pc:picChg chg="del">
          <ac:chgData name="Bennet Strauch" userId="cce367b9-5f83-4553-b05c-628f5ec9e913" providerId="ADAL" clId="{A1763DB0-BB75-426A-8419-961D5F64CAE6}" dt="2024-09-24T15:19:34.470" v="4921" actId="478"/>
          <ac:picMkLst>
            <pc:docMk/>
            <pc:sldMk cId="3428175221" sldId="334"/>
            <ac:picMk id="3" creationId="{5C2B4E8A-7C57-B1DF-1F64-656BDE2DF791}"/>
          </ac:picMkLst>
        </pc:picChg>
        <pc:picChg chg="del">
          <ac:chgData name="Bennet Strauch" userId="cce367b9-5f83-4553-b05c-628f5ec9e913" providerId="ADAL" clId="{A1763DB0-BB75-426A-8419-961D5F64CAE6}" dt="2024-09-24T15:20:58.020" v="4933" actId="478"/>
          <ac:picMkLst>
            <pc:docMk/>
            <pc:sldMk cId="3428175221" sldId="334"/>
            <ac:picMk id="6" creationId="{D12DA2D4-8C51-74CE-941B-23201D61FF81}"/>
          </ac:picMkLst>
        </pc:picChg>
        <pc:picChg chg="mod modCrop">
          <ac:chgData name="Bennet Strauch" userId="cce367b9-5f83-4553-b05c-628f5ec9e913" providerId="ADAL" clId="{A1763DB0-BB75-426A-8419-961D5F64CAE6}" dt="2024-09-24T15:58:24.537" v="4963" actId="732"/>
          <ac:picMkLst>
            <pc:docMk/>
            <pc:sldMk cId="3428175221" sldId="334"/>
            <ac:picMk id="8" creationId="{33BC91FB-D128-C27D-E896-156A8CAAB033}"/>
          </ac:picMkLst>
        </pc:picChg>
      </pc:sldChg>
      <pc:sldChg chg="addSp delSp modSp add mod modAnim">
        <pc:chgData name="Bennet Strauch" userId="cce367b9-5f83-4553-b05c-628f5ec9e913" providerId="ADAL" clId="{A1763DB0-BB75-426A-8419-961D5F64CAE6}" dt="2024-09-24T15:57:58.649" v="4962"/>
        <pc:sldMkLst>
          <pc:docMk/>
          <pc:sldMk cId="2504025703" sldId="335"/>
        </pc:sldMkLst>
        <pc:picChg chg="mod">
          <ac:chgData name="Bennet Strauch" userId="cce367b9-5f83-4553-b05c-628f5ec9e913" providerId="ADAL" clId="{A1763DB0-BB75-426A-8419-961D5F64CAE6}" dt="2024-09-24T15:48:46.638" v="4952" actId="1076"/>
          <ac:picMkLst>
            <pc:docMk/>
            <pc:sldMk cId="2504025703" sldId="335"/>
            <ac:picMk id="3" creationId="{5C2B4E8A-7C57-B1DF-1F64-656BDE2DF791}"/>
          </ac:picMkLst>
        </pc:picChg>
        <pc:picChg chg="mod">
          <ac:chgData name="Bennet Strauch" userId="cce367b9-5f83-4553-b05c-628f5ec9e913" providerId="ADAL" clId="{A1763DB0-BB75-426A-8419-961D5F64CAE6}" dt="2024-09-24T15:48:41.216" v="4951" actId="1076"/>
          <ac:picMkLst>
            <pc:docMk/>
            <pc:sldMk cId="2504025703" sldId="335"/>
            <ac:picMk id="4" creationId="{778CBEA8-1DB4-70E6-E7C6-EEA27F809CF3}"/>
          </ac:picMkLst>
        </pc:picChg>
        <pc:picChg chg="add del mod">
          <ac:chgData name="Bennet Strauch" userId="cce367b9-5f83-4553-b05c-628f5ec9e913" providerId="ADAL" clId="{A1763DB0-BB75-426A-8419-961D5F64CAE6}" dt="2024-09-24T15:56:04.821" v="4954" actId="478"/>
          <ac:picMkLst>
            <pc:docMk/>
            <pc:sldMk cId="2504025703" sldId="335"/>
            <ac:picMk id="5" creationId="{3DB89C65-CBC9-EA3B-0DDE-40B7C6EDF027}"/>
          </ac:picMkLst>
        </pc:picChg>
        <pc:picChg chg="add mod">
          <ac:chgData name="Bennet Strauch" userId="cce367b9-5f83-4553-b05c-628f5ec9e913" providerId="ADAL" clId="{A1763DB0-BB75-426A-8419-961D5F64CAE6}" dt="2024-09-24T15:56:17.862" v="4958" actId="1076"/>
          <ac:picMkLst>
            <pc:docMk/>
            <pc:sldMk cId="2504025703" sldId="335"/>
            <ac:picMk id="7" creationId="{284E5E67-D33D-D6EB-EAB5-D78530E3B9EC}"/>
          </ac:picMkLst>
        </pc:picChg>
        <pc:cxnChg chg="add">
          <ac:chgData name="Bennet Strauch" userId="cce367b9-5f83-4553-b05c-628f5ec9e913" providerId="ADAL" clId="{A1763DB0-BB75-426A-8419-961D5F64CAE6}" dt="2024-09-24T15:56:31.253" v="4959" actId="11529"/>
          <ac:cxnSpMkLst>
            <pc:docMk/>
            <pc:sldMk cId="2504025703" sldId="335"/>
            <ac:cxnSpMk id="9" creationId="{54E2F6D2-4429-0A5D-9BB7-C07E3281EEC4}"/>
          </ac:cxnSpMkLst>
        </pc:cxnChg>
      </pc:sldChg>
    </pc:docChg>
  </pc:docChgLst>
  <pc:docChgLst>
    <pc:chgData name="Eden Gebrewold" userId="S::eden.gebrewold@miu.edu::1c27fc35-e5fe-462f-bc9a-ec99aa1cdecf" providerId="AD" clId="Web-{AED57203-ACEF-B69D-A6E5-024932AF76D7}"/>
    <pc:docChg chg="addSld delSld modSld sldOrd">
      <pc:chgData name="Eden Gebrewold" userId="S::eden.gebrewold@miu.edu::1c27fc35-e5fe-462f-bc9a-ec99aa1cdecf" providerId="AD" clId="Web-{AED57203-ACEF-B69D-A6E5-024932AF76D7}" dt="2024-09-22T20:56:13.663" v="181" actId="1076"/>
      <pc:docMkLst>
        <pc:docMk/>
      </pc:docMkLst>
      <pc:sldChg chg="modSp">
        <pc:chgData name="Eden Gebrewold" userId="S::eden.gebrewold@miu.edu::1c27fc35-e5fe-462f-bc9a-ec99aa1cdecf" providerId="AD" clId="Web-{AED57203-ACEF-B69D-A6E5-024932AF76D7}" dt="2024-09-22T17:01:58.178" v="1" actId="1076"/>
        <pc:sldMkLst>
          <pc:docMk/>
          <pc:sldMk cId="7334646" sldId="288"/>
        </pc:sldMkLst>
        <pc:picChg chg="mod">
          <ac:chgData name="Eden Gebrewold" userId="S::eden.gebrewold@miu.edu::1c27fc35-e5fe-462f-bc9a-ec99aa1cdecf" providerId="AD" clId="Web-{AED57203-ACEF-B69D-A6E5-024932AF76D7}" dt="2024-09-22T17:01:58.178" v="1" actId="1076"/>
          <ac:picMkLst>
            <pc:docMk/>
            <pc:sldMk cId="7334646" sldId="288"/>
            <ac:picMk id="6" creationId="{9B583B1E-2ABC-B154-BE42-F686F7BD2BD4}"/>
          </ac:picMkLst>
        </pc:picChg>
      </pc:sldChg>
      <pc:sldChg chg="modSp ord">
        <pc:chgData name="Eden Gebrewold" userId="S::eden.gebrewold@miu.edu::1c27fc35-e5fe-462f-bc9a-ec99aa1cdecf" providerId="AD" clId="Web-{AED57203-ACEF-B69D-A6E5-024932AF76D7}" dt="2024-09-22T19:45:43.149" v="165"/>
        <pc:sldMkLst>
          <pc:docMk/>
          <pc:sldMk cId="1945754185" sldId="289"/>
        </pc:sldMkLst>
        <pc:spChg chg="mod">
          <ac:chgData name="Eden Gebrewold" userId="S::eden.gebrewold@miu.edu::1c27fc35-e5fe-462f-bc9a-ec99aa1cdecf" providerId="AD" clId="Web-{AED57203-ACEF-B69D-A6E5-024932AF76D7}" dt="2024-09-22T19:26:29.870" v="3" actId="14100"/>
          <ac:spMkLst>
            <pc:docMk/>
            <pc:sldMk cId="1945754185" sldId="289"/>
            <ac:spMk id="2" creationId="{EFCD23C8-33E6-1626-E357-09B9718BDD40}"/>
          </ac:spMkLst>
        </pc:spChg>
        <pc:spChg chg="mod">
          <ac:chgData name="Eden Gebrewold" userId="S::eden.gebrewold@miu.edu::1c27fc35-e5fe-462f-bc9a-ec99aa1cdecf" providerId="AD" clId="Web-{AED57203-ACEF-B69D-A6E5-024932AF76D7}" dt="2024-09-22T19:26:42.136" v="5" actId="1076"/>
          <ac:spMkLst>
            <pc:docMk/>
            <pc:sldMk cId="1945754185" sldId="289"/>
            <ac:spMk id="4" creationId="{59137FC3-C157-3B74-E686-36280B6FD3AC}"/>
          </ac:spMkLst>
        </pc:spChg>
      </pc:sldChg>
      <pc:sldChg chg="modSp new">
        <pc:chgData name="Eden Gebrewold" userId="S::eden.gebrewold@miu.edu::1c27fc35-e5fe-462f-bc9a-ec99aa1cdecf" providerId="AD" clId="Web-{AED57203-ACEF-B69D-A6E5-024932AF76D7}" dt="2024-09-22T19:46:32.260" v="170" actId="20577"/>
        <pc:sldMkLst>
          <pc:docMk/>
          <pc:sldMk cId="672768998" sldId="291"/>
        </pc:sldMkLst>
        <pc:spChg chg="mod">
          <ac:chgData name="Eden Gebrewold" userId="S::eden.gebrewold@miu.edu::1c27fc35-e5fe-462f-bc9a-ec99aa1cdecf" providerId="AD" clId="Web-{AED57203-ACEF-B69D-A6E5-024932AF76D7}" dt="2024-09-22T19:46:32.260" v="170" actId="20577"/>
          <ac:spMkLst>
            <pc:docMk/>
            <pc:sldMk cId="672768998" sldId="291"/>
            <ac:spMk id="2" creationId="{E86289D9-B8D5-986F-3C29-656ACC7CD9BC}"/>
          </ac:spMkLst>
        </pc:spChg>
      </pc:sldChg>
      <pc:sldChg chg="delSp modSp new del">
        <pc:chgData name="Eden Gebrewold" userId="S::eden.gebrewold@miu.edu::1c27fc35-e5fe-462f-bc9a-ec99aa1cdecf" providerId="AD" clId="Web-{AED57203-ACEF-B69D-A6E5-024932AF76D7}" dt="2024-09-22T19:27:47.936" v="9"/>
        <pc:sldMkLst>
          <pc:docMk/>
          <pc:sldMk cId="1138965601" sldId="291"/>
        </pc:sldMkLst>
        <pc:spChg chg="del mod">
          <ac:chgData name="Eden Gebrewold" userId="S::eden.gebrewold@miu.edu::1c27fc35-e5fe-462f-bc9a-ec99aa1cdecf" providerId="AD" clId="Web-{AED57203-ACEF-B69D-A6E5-024932AF76D7}" dt="2024-09-22T19:27:18.435" v="8"/>
          <ac:spMkLst>
            <pc:docMk/>
            <pc:sldMk cId="1138965601" sldId="291"/>
            <ac:spMk id="2" creationId="{207D0FF0-4EA1-F8C5-FBDA-BD0943135C42}"/>
          </ac:spMkLst>
        </pc:spChg>
      </pc:sldChg>
      <pc:sldChg chg="addSp delSp modSp new">
        <pc:chgData name="Eden Gebrewold" userId="S::eden.gebrewold@miu.edu::1c27fc35-e5fe-462f-bc9a-ec99aa1cdecf" providerId="AD" clId="Web-{AED57203-ACEF-B69D-A6E5-024932AF76D7}" dt="2024-09-22T19:30:21.629" v="36" actId="1076"/>
        <pc:sldMkLst>
          <pc:docMk/>
          <pc:sldMk cId="1063334799" sldId="292"/>
        </pc:sldMkLst>
        <pc:spChg chg="del mod">
          <ac:chgData name="Eden Gebrewold" userId="S::eden.gebrewold@miu.edu::1c27fc35-e5fe-462f-bc9a-ec99aa1cdecf" providerId="AD" clId="Web-{AED57203-ACEF-B69D-A6E5-024932AF76D7}" dt="2024-09-22T19:30:02.894" v="30"/>
          <ac:spMkLst>
            <pc:docMk/>
            <pc:sldMk cId="1063334799" sldId="292"/>
            <ac:spMk id="2" creationId="{2E30A7D4-847D-2BBA-98F3-FDF2501DAB29}"/>
          </ac:spMkLst>
        </pc:spChg>
        <pc:picChg chg="add mod">
          <ac:chgData name="Eden Gebrewold" userId="S::eden.gebrewold@miu.edu::1c27fc35-e5fe-462f-bc9a-ec99aa1cdecf" providerId="AD" clId="Web-{AED57203-ACEF-B69D-A6E5-024932AF76D7}" dt="2024-09-22T19:30:21.629" v="36" actId="1076"/>
          <ac:picMkLst>
            <pc:docMk/>
            <pc:sldMk cId="1063334799" sldId="292"/>
            <ac:picMk id="3" creationId="{FA825B42-A89B-2AD7-B00A-E01EFB972CDE}"/>
          </ac:picMkLst>
        </pc:picChg>
      </pc:sldChg>
      <pc:sldChg chg="addSp delSp modSp new">
        <pc:chgData name="Eden Gebrewold" userId="S::eden.gebrewold@miu.edu::1c27fc35-e5fe-462f-bc9a-ec99aa1cdecf" providerId="AD" clId="Web-{AED57203-ACEF-B69D-A6E5-024932AF76D7}" dt="2024-09-22T19:31:53.414" v="49" actId="14100"/>
        <pc:sldMkLst>
          <pc:docMk/>
          <pc:sldMk cId="61510926" sldId="293"/>
        </pc:sldMkLst>
        <pc:spChg chg="del mod">
          <ac:chgData name="Eden Gebrewold" userId="S::eden.gebrewold@miu.edu::1c27fc35-e5fe-462f-bc9a-ec99aa1cdecf" providerId="AD" clId="Web-{AED57203-ACEF-B69D-A6E5-024932AF76D7}" dt="2024-09-22T19:30:32.176" v="39"/>
          <ac:spMkLst>
            <pc:docMk/>
            <pc:sldMk cId="61510926" sldId="293"/>
            <ac:spMk id="2" creationId="{6D5F841F-3F00-8D7F-2EA8-D2924D23BFE5}"/>
          </ac:spMkLst>
        </pc:spChg>
        <pc:picChg chg="add mod">
          <ac:chgData name="Eden Gebrewold" userId="S::eden.gebrewold@miu.edu::1c27fc35-e5fe-462f-bc9a-ec99aa1cdecf" providerId="AD" clId="Web-{AED57203-ACEF-B69D-A6E5-024932AF76D7}" dt="2024-09-22T19:31:53.414" v="49" actId="14100"/>
          <ac:picMkLst>
            <pc:docMk/>
            <pc:sldMk cId="61510926" sldId="293"/>
            <ac:picMk id="3" creationId="{765A5D74-7012-3DDD-6B0D-4884F0E4DEB5}"/>
          </ac:picMkLst>
        </pc:picChg>
      </pc:sldChg>
      <pc:sldChg chg="addSp delSp modSp new">
        <pc:chgData name="Eden Gebrewold" userId="S::eden.gebrewold@miu.edu::1c27fc35-e5fe-462f-bc9a-ec99aa1cdecf" providerId="AD" clId="Web-{AED57203-ACEF-B69D-A6E5-024932AF76D7}" dt="2024-09-22T19:33:46.778" v="63" actId="1076"/>
        <pc:sldMkLst>
          <pc:docMk/>
          <pc:sldMk cId="884405919" sldId="294"/>
        </pc:sldMkLst>
        <pc:spChg chg="del mod">
          <ac:chgData name="Eden Gebrewold" userId="S::eden.gebrewold@miu.edu::1c27fc35-e5fe-462f-bc9a-ec99aa1cdecf" providerId="AD" clId="Web-{AED57203-ACEF-B69D-A6E5-024932AF76D7}" dt="2024-09-22T19:33:21.261" v="52"/>
          <ac:spMkLst>
            <pc:docMk/>
            <pc:sldMk cId="884405919" sldId="294"/>
            <ac:spMk id="2" creationId="{4F2CE474-635E-5D72-F578-B62F03ACCB2A}"/>
          </ac:spMkLst>
        </pc:spChg>
        <pc:picChg chg="add mod">
          <ac:chgData name="Eden Gebrewold" userId="S::eden.gebrewold@miu.edu::1c27fc35-e5fe-462f-bc9a-ec99aa1cdecf" providerId="AD" clId="Web-{AED57203-ACEF-B69D-A6E5-024932AF76D7}" dt="2024-09-22T19:33:46.778" v="63" actId="1076"/>
          <ac:picMkLst>
            <pc:docMk/>
            <pc:sldMk cId="884405919" sldId="294"/>
            <ac:picMk id="3" creationId="{CB176457-E56E-259B-DF9E-20E3145A99C5}"/>
          </ac:picMkLst>
        </pc:picChg>
      </pc:sldChg>
      <pc:sldChg chg="addSp delSp modSp new">
        <pc:chgData name="Eden Gebrewold" userId="S::eden.gebrewold@miu.edu::1c27fc35-e5fe-462f-bc9a-ec99aa1cdecf" providerId="AD" clId="Web-{AED57203-ACEF-B69D-A6E5-024932AF76D7}" dt="2024-09-22T19:35:29.422" v="79" actId="1076"/>
        <pc:sldMkLst>
          <pc:docMk/>
          <pc:sldMk cId="2803391287" sldId="295"/>
        </pc:sldMkLst>
        <pc:spChg chg="del mod">
          <ac:chgData name="Eden Gebrewold" userId="S::eden.gebrewold@miu.edu::1c27fc35-e5fe-462f-bc9a-ec99aa1cdecf" providerId="AD" clId="Web-{AED57203-ACEF-B69D-A6E5-024932AF76D7}" dt="2024-09-22T19:33:59.091" v="66"/>
          <ac:spMkLst>
            <pc:docMk/>
            <pc:sldMk cId="2803391287" sldId="295"/>
            <ac:spMk id="2" creationId="{126EACC0-00E5-D0C7-3307-4E83F399DAF3}"/>
          </ac:spMkLst>
        </pc:spChg>
        <pc:picChg chg="add mod">
          <ac:chgData name="Eden Gebrewold" userId="S::eden.gebrewold@miu.edu::1c27fc35-e5fe-462f-bc9a-ec99aa1cdecf" providerId="AD" clId="Web-{AED57203-ACEF-B69D-A6E5-024932AF76D7}" dt="2024-09-22T19:35:29.422" v="79" actId="1076"/>
          <ac:picMkLst>
            <pc:docMk/>
            <pc:sldMk cId="2803391287" sldId="295"/>
            <ac:picMk id="3" creationId="{5078F183-68E5-740F-F35A-27D79FCB9DA4}"/>
          </ac:picMkLst>
        </pc:picChg>
      </pc:sldChg>
      <pc:sldChg chg="addSp delSp modSp new">
        <pc:chgData name="Eden Gebrewold" userId="S::eden.gebrewold@miu.edu::1c27fc35-e5fe-462f-bc9a-ec99aa1cdecf" providerId="AD" clId="Web-{AED57203-ACEF-B69D-A6E5-024932AF76D7}" dt="2024-09-22T19:36:40.613" v="86" actId="1076"/>
        <pc:sldMkLst>
          <pc:docMk/>
          <pc:sldMk cId="3790829516" sldId="296"/>
        </pc:sldMkLst>
        <pc:spChg chg="del mod">
          <ac:chgData name="Eden Gebrewold" userId="S::eden.gebrewold@miu.edu::1c27fc35-e5fe-462f-bc9a-ec99aa1cdecf" providerId="AD" clId="Web-{AED57203-ACEF-B69D-A6E5-024932AF76D7}" dt="2024-09-22T19:36:25.346" v="82"/>
          <ac:spMkLst>
            <pc:docMk/>
            <pc:sldMk cId="3790829516" sldId="296"/>
            <ac:spMk id="2" creationId="{97215E61-16D6-8499-F03C-37A3BE3BBB73}"/>
          </ac:spMkLst>
        </pc:spChg>
        <pc:picChg chg="add mod">
          <ac:chgData name="Eden Gebrewold" userId="S::eden.gebrewold@miu.edu::1c27fc35-e5fe-462f-bc9a-ec99aa1cdecf" providerId="AD" clId="Web-{AED57203-ACEF-B69D-A6E5-024932AF76D7}" dt="2024-09-22T19:36:40.613" v="86" actId="1076"/>
          <ac:picMkLst>
            <pc:docMk/>
            <pc:sldMk cId="3790829516" sldId="296"/>
            <ac:picMk id="3" creationId="{60A88897-507E-BC23-2688-D7D37B46C714}"/>
          </ac:picMkLst>
        </pc:picChg>
      </pc:sldChg>
      <pc:sldChg chg="addSp delSp modSp new">
        <pc:chgData name="Eden Gebrewold" userId="S::eden.gebrewold@miu.edu::1c27fc35-e5fe-462f-bc9a-ec99aa1cdecf" providerId="AD" clId="Web-{AED57203-ACEF-B69D-A6E5-024932AF76D7}" dt="2024-09-22T19:37:55.037" v="95" actId="1076"/>
        <pc:sldMkLst>
          <pc:docMk/>
          <pc:sldMk cId="2039905560" sldId="297"/>
        </pc:sldMkLst>
        <pc:spChg chg="del mod">
          <ac:chgData name="Eden Gebrewold" userId="S::eden.gebrewold@miu.edu::1c27fc35-e5fe-462f-bc9a-ec99aa1cdecf" providerId="AD" clId="Web-{AED57203-ACEF-B69D-A6E5-024932AF76D7}" dt="2024-09-22T19:36:53.551" v="89"/>
          <ac:spMkLst>
            <pc:docMk/>
            <pc:sldMk cId="2039905560" sldId="297"/>
            <ac:spMk id="2" creationId="{02674A75-5435-A548-BA6F-4EDC938511B0}"/>
          </ac:spMkLst>
        </pc:spChg>
        <pc:picChg chg="add mod">
          <ac:chgData name="Eden Gebrewold" userId="S::eden.gebrewold@miu.edu::1c27fc35-e5fe-462f-bc9a-ec99aa1cdecf" providerId="AD" clId="Web-{AED57203-ACEF-B69D-A6E5-024932AF76D7}" dt="2024-09-22T19:37:55.037" v="95" actId="1076"/>
          <ac:picMkLst>
            <pc:docMk/>
            <pc:sldMk cId="2039905560" sldId="297"/>
            <ac:picMk id="3" creationId="{80301E21-233F-3BE3-299E-C6DB3E6344F5}"/>
          </ac:picMkLst>
        </pc:picChg>
      </pc:sldChg>
      <pc:sldChg chg="addSp delSp modSp new">
        <pc:chgData name="Eden Gebrewold" userId="S::eden.gebrewold@miu.edu::1c27fc35-e5fe-462f-bc9a-ec99aa1cdecf" providerId="AD" clId="Web-{AED57203-ACEF-B69D-A6E5-024932AF76D7}" dt="2024-09-22T19:39:26.150" v="108" actId="1076"/>
        <pc:sldMkLst>
          <pc:docMk/>
          <pc:sldMk cId="622445892" sldId="298"/>
        </pc:sldMkLst>
        <pc:spChg chg="del mod">
          <ac:chgData name="Eden Gebrewold" userId="S::eden.gebrewold@miu.edu::1c27fc35-e5fe-462f-bc9a-ec99aa1cdecf" providerId="AD" clId="Web-{AED57203-ACEF-B69D-A6E5-024932AF76D7}" dt="2024-09-22T19:38:59.259" v="98"/>
          <ac:spMkLst>
            <pc:docMk/>
            <pc:sldMk cId="622445892" sldId="298"/>
            <ac:spMk id="2" creationId="{ABC0C4A4-45F3-007D-C45C-988D4332DAF4}"/>
          </ac:spMkLst>
        </pc:spChg>
        <pc:picChg chg="add mod">
          <ac:chgData name="Eden Gebrewold" userId="S::eden.gebrewold@miu.edu::1c27fc35-e5fe-462f-bc9a-ec99aa1cdecf" providerId="AD" clId="Web-{AED57203-ACEF-B69D-A6E5-024932AF76D7}" dt="2024-09-22T19:39:26.150" v="108" actId="1076"/>
          <ac:picMkLst>
            <pc:docMk/>
            <pc:sldMk cId="622445892" sldId="298"/>
            <ac:picMk id="3" creationId="{D7F75537-2C1A-8C9A-5755-63C241C2C4ED}"/>
          </ac:picMkLst>
        </pc:picChg>
      </pc:sldChg>
      <pc:sldChg chg="addSp delSp modSp new">
        <pc:chgData name="Eden Gebrewold" userId="S::eden.gebrewold@miu.edu::1c27fc35-e5fe-462f-bc9a-ec99aa1cdecf" providerId="AD" clId="Web-{AED57203-ACEF-B69D-A6E5-024932AF76D7}" dt="2024-09-22T19:40:11.058" v="117" actId="1076"/>
        <pc:sldMkLst>
          <pc:docMk/>
          <pc:sldMk cId="3644298136" sldId="299"/>
        </pc:sldMkLst>
        <pc:spChg chg="del mod">
          <ac:chgData name="Eden Gebrewold" userId="S::eden.gebrewold@miu.edu::1c27fc35-e5fe-462f-bc9a-ec99aa1cdecf" providerId="AD" clId="Web-{AED57203-ACEF-B69D-A6E5-024932AF76D7}" dt="2024-09-22T19:39:57.370" v="111"/>
          <ac:spMkLst>
            <pc:docMk/>
            <pc:sldMk cId="3644298136" sldId="299"/>
            <ac:spMk id="2" creationId="{C1698D09-2E24-0CEC-42BA-1882FBE07185}"/>
          </ac:spMkLst>
        </pc:spChg>
        <pc:picChg chg="add mod">
          <ac:chgData name="Eden Gebrewold" userId="S::eden.gebrewold@miu.edu::1c27fc35-e5fe-462f-bc9a-ec99aa1cdecf" providerId="AD" clId="Web-{AED57203-ACEF-B69D-A6E5-024932AF76D7}" dt="2024-09-22T19:40:11.058" v="117" actId="1076"/>
          <ac:picMkLst>
            <pc:docMk/>
            <pc:sldMk cId="3644298136" sldId="299"/>
            <ac:picMk id="3" creationId="{613ACD90-C419-DD9F-A198-E77EE64F7C8D}"/>
          </ac:picMkLst>
        </pc:picChg>
      </pc:sldChg>
      <pc:sldChg chg="addSp delSp modSp new">
        <pc:chgData name="Eden Gebrewold" userId="S::eden.gebrewold@miu.edu::1c27fc35-e5fe-462f-bc9a-ec99aa1cdecf" providerId="AD" clId="Web-{AED57203-ACEF-B69D-A6E5-024932AF76D7}" dt="2024-09-22T19:40:56.591" v="125" actId="1076"/>
        <pc:sldMkLst>
          <pc:docMk/>
          <pc:sldMk cId="2468304781" sldId="300"/>
        </pc:sldMkLst>
        <pc:spChg chg="del mod">
          <ac:chgData name="Eden Gebrewold" userId="S::eden.gebrewold@miu.edu::1c27fc35-e5fe-462f-bc9a-ec99aa1cdecf" providerId="AD" clId="Web-{AED57203-ACEF-B69D-A6E5-024932AF76D7}" dt="2024-09-22T19:40:19.777" v="120"/>
          <ac:spMkLst>
            <pc:docMk/>
            <pc:sldMk cId="2468304781" sldId="300"/>
            <ac:spMk id="2" creationId="{34DEA388-A9CC-7030-9DD2-42499C078F41}"/>
          </ac:spMkLst>
        </pc:spChg>
        <pc:picChg chg="add mod">
          <ac:chgData name="Eden Gebrewold" userId="S::eden.gebrewold@miu.edu::1c27fc35-e5fe-462f-bc9a-ec99aa1cdecf" providerId="AD" clId="Web-{AED57203-ACEF-B69D-A6E5-024932AF76D7}" dt="2024-09-22T19:40:56.591" v="125" actId="1076"/>
          <ac:picMkLst>
            <pc:docMk/>
            <pc:sldMk cId="2468304781" sldId="300"/>
            <ac:picMk id="3" creationId="{4B1C559A-862B-0E2D-F259-E6ED507D645B}"/>
          </ac:picMkLst>
        </pc:picChg>
      </pc:sldChg>
      <pc:sldChg chg="addSp delSp modSp new">
        <pc:chgData name="Eden Gebrewold" userId="S::eden.gebrewold@miu.edu::1c27fc35-e5fe-462f-bc9a-ec99aa1cdecf" providerId="AD" clId="Web-{AED57203-ACEF-B69D-A6E5-024932AF76D7}" dt="2024-09-22T19:41:46.874" v="132" actId="1076"/>
        <pc:sldMkLst>
          <pc:docMk/>
          <pc:sldMk cId="3572392107" sldId="301"/>
        </pc:sldMkLst>
        <pc:spChg chg="del mod">
          <ac:chgData name="Eden Gebrewold" userId="S::eden.gebrewold@miu.edu::1c27fc35-e5fe-462f-bc9a-ec99aa1cdecf" providerId="AD" clId="Web-{AED57203-ACEF-B69D-A6E5-024932AF76D7}" dt="2024-09-22T19:41:06.326" v="128"/>
          <ac:spMkLst>
            <pc:docMk/>
            <pc:sldMk cId="3572392107" sldId="301"/>
            <ac:spMk id="2" creationId="{61CCF22E-71CD-6390-0607-54C97C6F9555}"/>
          </ac:spMkLst>
        </pc:spChg>
        <pc:picChg chg="add mod">
          <ac:chgData name="Eden Gebrewold" userId="S::eden.gebrewold@miu.edu::1c27fc35-e5fe-462f-bc9a-ec99aa1cdecf" providerId="AD" clId="Web-{AED57203-ACEF-B69D-A6E5-024932AF76D7}" dt="2024-09-22T19:41:46.874" v="132" actId="1076"/>
          <ac:picMkLst>
            <pc:docMk/>
            <pc:sldMk cId="3572392107" sldId="301"/>
            <ac:picMk id="3" creationId="{54CA53FE-BCD4-2FB3-A4A0-76423E9E0278}"/>
          </ac:picMkLst>
        </pc:picChg>
      </pc:sldChg>
      <pc:sldChg chg="addSp delSp modSp new">
        <pc:chgData name="Eden Gebrewold" userId="S::eden.gebrewold@miu.edu::1c27fc35-e5fe-462f-bc9a-ec99aa1cdecf" providerId="AD" clId="Web-{AED57203-ACEF-B69D-A6E5-024932AF76D7}" dt="2024-09-22T19:44:34.100" v="151" actId="1076"/>
        <pc:sldMkLst>
          <pc:docMk/>
          <pc:sldMk cId="652496957" sldId="302"/>
        </pc:sldMkLst>
        <pc:spChg chg="del mod">
          <ac:chgData name="Eden Gebrewold" userId="S::eden.gebrewold@miu.edu::1c27fc35-e5fe-462f-bc9a-ec99aa1cdecf" providerId="AD" clId="Web-{AED57203-ACEF-B69D-A6E5-024932AF76D7}" dt="2024-09-22T19:42:13.610" v="135"/>
          <ac:spMkLst>
            <pc:docMk/>
            <pc:sldMk cId="652496957" sldId="302"/>
            <ac:spMk id="2" creationId="{79D321F4-8CC8-E36B-116F-A4F32A62E7AD}"/>
          </ac:spMkLst>
        </pc:spChg>
        <pc:picChg chg="add mod">
          <ac:chgData name="Eden Gebrewold" userId="S::eden.gebrewold@miu.edu::1c27fc35-e5fe-462f-bc9a-ec99aa1cdecf" providerId="AD" clId="Web-{AED57203-ACEF-B69D-A6E5-024932AF76D7}" dt="2024-09-22T19:44:34.100" v="151" actId="1076"/>
          <ac:picMkLst>
            <pc:docMk/>
            <pc:sldMk cId="652496957" sldId="302"/>
            <ac:picMk id="3" creationId="{1827CD1D-04F7-78A9-EC3E-2D6276F59EE9}"/>
          </ac:picMkLst>
        </pc:picChg>
        <pc:picChg chg="add del mod">
          <ac:chgData name="Eden Gebrewold" userId="S::eden.gebrewold@miu.edu::1c27fc35-e5fe-462f-bc9a-ec99aa1cdecf" providerId="AD" clId="Web-{AED57203-ACEF-B69D-A6E5-024932AF76D7}" dt="2024-09-22T19:44:21.130" v="145"/>
          <ac:picMkLst>
            <pc:docMk/>
            <pc:sldMk cId="652496957" sldId="302"/>
            <ac:picMk id="4" creationId="{5422DD19-B2E4-0EE4-3A20-7CFF6A947F94}"/>
          </ac:picMkLst>
        </pc:picChg>
      </pc:sldChg>
      <pc:sldChg chg="addSp delSp modSp new">
        <pc:chgData name="Eden Gebrewold" userId="S::eden.gebrewold@miu.edu::1c27fc35-e5fe-462f-bc9a-ec99aa1cdecf" providerId="AD" clId="Web-{AED57203-ACEF-B69D-A6E5-024932AF76D7}" dt="2024-09-22T20:56:13.663" v="181" actId="1076"/>
        <pc:sldMkLst>
          <pc:docMk/>
          <pc:sldMk cId="3341344712" sldId="304"/>
        </pc:sldMkLst>
        <pc:spChg chg="del mod">
          <ac:chgData name="Eden Gebrewold" userId="S::eden.gebrewold@miu.edu::1c27fc35-e5fe-462f-bc9a-ec99aa1cdecf" providerId="AD" clId="Web-{AED57203-ACEF-B69D-A6E5-024932AF76D7}" dt="2024-09-22T19:44:43.209" v="154"/>
          <ac:spMkLst>
            <pc:docMk/>
            <pc:sldMk cId="3341344712" sldId="304"/>
            <ac:spMk id="2" creationId="{119581CB-BFF0-6738-F183-25F442E896E4}"/>
          </ac:spMkLst>
        </pc:spChg>
        <pc:picChg chg="add mod">
          <ac:chgData name="Eden Gebrewold" userId="S::eden.gebrewold@miu.edu::1c27fc35-e5fe-462f-bc9a-ec99aa1cdecf" providerId="AD" clId="Web-{AED57203-ACEF-B69D-A6E5-024932AF76D7}" dt="2024-09-22T20:56:13.663" v="181" actId="1076"/>
          <ac:picMkLst>
            <pc:docMk/>
            <pc:sldMk cId="3341344712" sldId="304"/>
            <ac:picMk id="2" creationId="{3FEE42AA-2C6B-2927-F6A4-3CF36B23B35D}"/>
          </ac:picMkLst>
        </pc:picChg>
        <pc:picChg chg="add del mod">
          <ac:chgData name="Eden Gebrewold" userId="S::eden.gebrewold@miu.edu::1c27fc35-e5fe-462f-bc9a-ec99aa1cdecf" providerId="AD" clId="Web-{AED57203-ACEF-B69D-A6E5-024932AF76D7}" dt="2024-09-22T20:55:45.303" v="171"/>
          <ac:picMkLst>
            <pc:docMk/>
            <pc:sldMk cId="3341344712" sldId="304"/>
            <ac:picMk id="3" creationId="{6674AD4F-D01B-0922-4F24-E6ECF5EDC196}"/>
          </ac:picMkLst>
        </pc:picChg>
      </pc:sldChg>
    </pc:docChg>
  </pc:docChgLst>
  <pc:docChgLst>
    <pc:chgData name="Levente Szabo" userId="S::lszabo@miu.edu::52c42055-8aa4-4a22-8006-1fbe39610185" providerId="AD" clId="Web-{280B528C-E75D-CB84-8EF5-87BF37F7B25B}"/>
    <pc:docChg chg="modSld sldOrd">
      <pc:chgData name="Levente Szabo" userId="S::lszabo@miu.edu::52c42055-8aa4-4a22-8006-1fbe39610185" providerId="AD" clId="Web-{280B528C-E75D-CB84-8EF5-87BF37F7B25B}" dt="2024-09-24T05:42:37.559" v="7" actId="1076"/>
      <pc:docMkLst>
        <pc:docMk/>
      </pc:docMkLst>
      <pc:sldChg chg="ord">
        <pc:chgData name="Levente Szabo" userId="S::lszabo@miu.edu::52c42055-8aa4-4a22-8006-1fbe39610185" providerId="AD" clId="Web-{280B528C-E75D-CB84-8EF5-87BF37F7B25B}" dt="2024-09-24T03:08:14.853" v="2"/>
        <pc:sldMkLst>
          <pc:docMk/>
          <pc:sldMk cId="2883470446" sldId="290"/>
        </pc:sldMkLst>
      </pc:sldChg>
      <pc:sldChg chg="ord">
        <pc:chgData name="Levente Szabo" userId="S::lszabo@miu.edu::52c42055-8aa4-4a22-8006-1fbe39610185" providerId="AD" clId="Web-{280B528C-E75D-CB84-8EF5-87BF37F7B25B}" dt="2024-09-24T03:08:06.806" v="1"/>
        <pc:sldMkLst>
          <pc:docMk/>
          <pc:sldMk cId="4019358887" sldId="308"/>
        </pc:sldMkLst>
      </pc:sldChg>
      <pc:sldChg chg="addSp delSp modSp ord">
        <pc:chgData name="Levente Szabo" userId="S::lszabo@miu.edu::52c42055-8aa4-4a22-8006-1fbe39610185" providerId="AD" clId="Web-{280B528C-E75D-CB84-8EF5-87BF37F7B25B}" dt="2024-09-24T05:42:37.559" v="7" actId="1076"/>
        <pc:sldMkLst>
          <pc:docMk/>
          <pc:sldMk cId="1219458791" sldId="309"/>
        </pc:sldMkLst>
        <pc:picChg chg="add mod">
          <ac:chgData name="Levente Szabo" userId="S::lszabo@miu.edu::52c42055-8aa4-4a22-8006-1fbe39610185" providerId="AD" clId="Web-{280B528C-E75D-CB84-8EF5-87BF37F7B25B}" dt="2024-09-24T05:42:37.559" v="7" actId="1076"/>
          <ac:picMkLst>
            <pc:docMk/>
            <pc:sldMk cId="1219458791" sldId="309"/>
            <ac:picMk id="3" creationId="{2A4C76BE-6B5B-5F6A-4582-7F7DA4E83501}"/>
          </ac:picMkLst>
        </pc:picChg>
        <pc:picChg chg="del">
          <ac:chgData name="Levente Szabo" userId="S::lszabo@miu.edu::52c42055-8aa4-4a22-8006-1fbe39610185" providerId="AD" clId="Web-{280B528C-E75D-CB84-8EF5-87BF37F7B25B}" dt="2024-09-24T05:42:16.216" v="3"/>
          <ac:picMkLst>
            <pc:docMk/>
            <pc:sldMk cId="1219458791" sldId="309"/>
            <ac:picMk id="5" creationId="{A73BEE5E-85D7-58C7-C6DA-20AC7ADD37CB}"/>
          </ac:picMkLst>
        </pc:picChg>
      </pc:sldChg>
    </pc:docChg>
  </pc:docChgLst>
  <pc:docChgLst>
    <pc:chgData name="Levente Szabo" userId="S::lszabo@miu.edu::52c42055-8aa4-4a22-8006-1fbe39610185" providerId="AD" clId="Web-{38A4C570-7AB8-6204-2BC4-2C5D6946C59A}"/>
    <pc:docChg chg="addSld modSld">
      <pc:chgData name="Levente Szabo" userId="S::lszabo@miu.edu::52c42055-8aa4-4a22-8006-1fbe39610185" providerId="AD" clId="Web-{38A4C570-7AB8-6204-2BC4-2C5D6946C59A}" dt="2024-09-24T15:36:08.731" v="18" actId="1076"/>
      <pc:docMkLst>
        <pc:docMk/>
      </pc:docMkLst>
      <pc:sldChg chg="modSp">
        <pc:chgData name="Levente Szabo" userId="S::lszabo@miu.edu::52c42055-8aa4-4a22-8006-1fbe39610185" providerId="AD" clId="Web-{38A4C570-7AB8-6204-2BC4-2C5D6946C59A}" dt="2024-09-24T15:36:08.731" v="18" actId="1076"/>
        <pc:sldMkLst>
          <pc:docMk/>
          <pc:sldMk cId="1219458791" sldId="309"/>
        </pc:sldMkLst>
        <pc:picChg chg="mod">
          <ac:chgData name="Levente Szabo" userId="S::lszabo@miu.edu::52c42055-8aa4-4a22-8006-1fbe39610185" providerId="AD" clId="Web-{38A4C570-7AB8-6204-2BC4-2C5D6946C59A}" dt="2024-09-24T15:36:08.731" v="18" actId="1076"/>
          <ac:picMkLst>
            <pc:docMk/>
            <pc:sldMk cId="1219458791" sldId="309"/>
            <ac:picMk id="3" creationId="{2A4C76BE-6B5B-5F6A-4582-7F7DA4E83501}"/>
          </ac:picMkLst>
        </pc:picChg>
      </pc:sldChg>
      <pc:sldChg chg="addSp modSp new">
        <pc:chgData name="Levente Szabo" userId="S::lszabo@miu.edu::52c42055-8aa4-4a22-8006-1fbe39610185" providerId="AD" clId="Web-{38A4C570-7AB8-6204-2BC4-2C5D6946C59A}" dt="2024-09-24T13:22:12.418" v="8" actId="1076"/>
        <pc:sldMkLst>
          <pc:docMk/>
          <pc:sldMk cId="1699788369" sldId="323"/>
        </pc:sldMkLst>
        <pc:spChg chg="mod">
          <ac:chgData name="Levente Szabo" userId="S::lszabo@miu.edu::52c42055-8aa4-4a22-8006-1fbe39610185" providerId="AD" clId="Web-{38A4C570-7AB8-6204-2BC4-2C5D6946C59A}" dt="2024-09-24T13:21:19.526" v="1" actId="20577"/>
          <ac:spMkLst>
            <pc:docMk/>
            <pc:sldMk cId="1699788369" sldId="323"/>
            <ac:spMk id="2" creationId="{418D2558-4088-F3DB-A576-6B2A265B8427}"/>
          </ac:spMkLst>
        </pc:spChg>
        <pc:picChg chg="add mod">
          <ac:chgData name="Levente Szabo" userId="S::lszabo@miu.edu::52c42055-8aa4-4a22-8006-1fbe39610185" providerId="AD" clId="Web-{38A4C570-7AB8-6204-2BC4-2C5D6946C59A}" dt="2024-09-24T13:22:12.418" v="8" actId="1076"/>
          <ac:picMkLst>
            <pc:docMk/>
            <pc:sldMk cId="1699788369" sldId="323"/>
            <ac:picMk id="3" creationId="{D6E2E3E2-5BF6-911D-72A2-ED2408D296F8}"/>
          </ac:picMkLst>
        </pc:picChg>
      </pc:sldChg>
      <pc:sldChg chg="addSp delSp modSp new">
        <pc:chgData name="Levente Szabo" userId="S::lszabo@miu.edu::52c42055-8aa4-4a22-8006-1fbe39610185" providerId="AD" clId="Web-{38A4C570-7AB8-6204-2BC4-2C5D6946C59A}" dt="2024-09-24T14:04:05.132" v="16"/>
        <pc:sldMkLst>
          <pc:docMk/>
          <pc:sldMk cId="905977399" sldId="324"/>
        </pc:sldMkLst>
        <pc:spChg chg="del">
          <ac:chgData name="Levente Szabo" userId="S::lszabo@miu.edu::52c42055-8aa4-4a22-8006-1fbe39610185" providerId="AD" clId="Web-{38A4C570-7AB8-6204-2BC4-2C5D6946C59A}" dt="2024-09-24T14:04:05.132" v="16"/>
          <ac:spMkLst>
            <pc:docMk/>
            <pc:sldMk cId="905977399" sldId="324"/>
            <ac:spMk id="2" creationId="{3E98423C-88F9-038E-4A5C-7EF4D55769A1}"/>
          </ac:spMkLst>
        </pc:spChg>
        <pc:picChg chg="add mod">
          <ac:chgData name="Levente Szabo" userId="S::lszabo@miu.edu::52c42055-8aa4-4a22-8006-1fbe39610185" providerId="AD" clId="Web-{38A4C570-7AB8-6204-2BC4-2C5D6946C59A}" dt="2024-09-24T14:04:03.585" v="15" actId="1076"/>
          <ac:picMkLst>
            <pc:docMk/>
            <pc:sldMk cId="905977399" sldId="324"/>
            <ac:picMk id="3" creationId="{74FA17A0-EAA8-4D16-5789-0FD5ADBE643D}"/>
          </ac:picMkLst>
        </pc:picChg>
      </pc:sldChg>
    </pc:docChg>
  </pc:docChgLst>
  <pc:docChgLst>
    <pc:chgData name="Eden Gebrewold" userId="S::eden.gebrewold@miu.edu::1c27fc35-e5fe-462f-bc9a-ec99aa1cdecf" providerId="AD" clId="Web-{84DB45DB-4570-3D6C-C15C-680ACE2CF7E4}"/>
    <pc:docChg chg="addSld delSld modSld sldOrd">
      <pc:chgData name="Eden Gebrewold" userId="S::eden.gebrewold@miu.edu::1c27fc35-e5fe-462f-bc9a-ec99aa1cdecf" providerId="AD" clId="Web-{84DB45DB-4570-3D6C-C15C-680ACE2CF7E4}" dt="2024-09-24T16:31:54.764" v="655" actId="1076"/>
      <pc:docMkLst>
        <pc:docMk/>
      </pc:docMkLst>
      <pc:sldChg chg="ord">
        <pc:chgData name="Eden Gebrewold" userId="S::eden.gebrewold@miu.edu::1c27fc35-e5fe-462f-bc9a-ec99aa1cdecf" providerId="AD" clId="Web-{84DB45DB-4570-3D6C-C15C-680ACE2CF7E4}" dt="2024-09-23T23:15:52.975" v="343"/>
        <pc:sldMkLst>
          <pc:docMk/>
          <pc:sldMk cId="2382671637" sldId="287"/>
        </pc:sldMkLst>
      </pc:sldChg>
      <pc:sldChg chg="del">
        <pc:chgData name="Eden Gebrewold" userId="S::eden.gebrewold@miu.edu::1c27fc35-e5fe-462f-bc9a-ec99aa1cdecf" providerId="AD" clId="Web-{84DB45DB-4570-3D6C-C15C-680ACE2CF7E4}" dt="2024-09-23T20:52:13.341" v="0"/>
        <pc:sldMkLst>
          <pc:docMk/>
          <pc:sldMk cId="672768998" sldId="291"/>
        </pc:sldMkLst>
      </pc:sldChg>
      <pc:sldChg chg="del">
        <pc:chgData name="Eden Gebrewold" userId="S::eden.gebrewold@miu.edu::1c27fc35-e5fe-462f-bc9a-ec99aa1cdecf" providerId="AD" clId="Web-{84DB45DB-4570-3D6C-C15C-680ACE2CF7E4}" dt="2024-09-23T20:52:17.341" v="5"/>
        <pc:sldMkLst>
          <pc:docMk/>
          <pc:sldMk cId="1063334799" sldId="292"/>
        </pc:sldMkLst>
      </pc:sldChg>
      <pc:sldChg chg="del">
        <pc:chgData name="Eden Gebrewold" userId="S::eden.gebrewold@miu.edu::1c27fc35-e5fe-462f-bc9a-ec99aa1cdecf" providerId="AD" clId="Web-{84DB45DB-4570-3D6C-C15C-680ACE2CF7E4}" dt="2024-09-23T20:52:14.279" v="1"/>
        <pc:sldMkLst>
          <pc:docMk/>
          <pc:sldMk cId="61510926" sldId="293"/>
        </pc:sldMkLst>
      </pc:sldChg>
      <pc:sldChg chg="del">
        <pc:chgData name="Eden Gebrewold" userId="S::eden.gebrewold@miu.edu::1c27fc35-e5fe-462f-bc9a-ec99aa1cdecf" providerId="AD" clId="Web-{84DB45DB-4570-3D6C-C15C-680ACE2CF7E4}" dt="2024-09-23T20:52:15.310" v="2"/>
        <pc:sldMkLst>
          <pc:docMk/>
          <pc:sldMk cId="884405919" sldId="294"/>
        </pc:sldMkLst>
      </pc:sldChg>
      <pc:sldChg chg="del">
        <pc:chgData name="Eden Gebrewold" userId="S::eden.gebrewold@miu.edu::1c27fc35-e5fe-462f-bc9a-ec99aa1cdecf" providerId="AD" clId="Web-{84DB45DB-4570-3D6C-C15C-680ACE2CF7E4}" dt="2024-09-23T20:52:16.029" v="3"/>
        <pc:sldMkLst>
          <pc:docMk/>
          <pc:sldMk cId="2803391287" sldId="295"/>
        </pc:sldMkLst>
      </pc:sldChg>
      <pc:sldChg chg="del">
        <pc:chgData name="Eden Gebrewold" userId="S::eden.gebrewold@miu.edu::1c27fc35-e5fe-462f-bc9a-ec99aa1cdecf" providerId="AD" clId="Web-{84DB45DB-4570-3D6C-C15C-680ACE2CF7E4}" dt="2024-09-23T20:52:16.388" v="4"/>
        <pc:sldMkLst>
          <pc:docMk/>
          <pc:sldMk cId="3790829516" sldId="296"/>
        </pc:sldMkLst>
      </pc:sldChg>
      <pc:sldChg chg="del">
        <pc:chgData name="Eden Gebrewold" userId="S::eden.gebrewold@miu.edu::1c27fc35-e5fe-462f-bc9a-ec99aa1cdecf" providerId="AD" clId="Web-{84DB45DB-4570-3D6C-C15C-680ACE2CF7E4}" dt="2024-09-23T20:52:18.029" v="6"/>
        <pc:sldMkLst>
          <pc:docMk/>
          <pc:sldMk cId="2039905560" sldId="297"/>
        </pc:sldMkLst>
      </pc:sldChg>
      <pc:sldChg chg="del">
        <pc:chgData name="Eden Gebrewold" userId="S::eden.gebrewold@miu.edu::1c27fc35-e5fe-462f-bc9a-ec99aa1cdecf" providerId="AD" clId="Web-{84DB45DB-4570-3D6C-C15C-680ACE2CF7E4}" dt="2024-09-23T20:52:19.935" v="7"/>
        <pc:sldMkLst>
          <pc:docMk/>
          <pc:sldMk cId="622445892" sldId="298"/>
        </pc:sldMkLst>
      </pc:sldChg>
      <pc:sldChg chg="del">
        <pc:chgData name="Eden Gebrewold" userId="S::eden.gebrewold@miu.edu::1c27fc35-e5fe-462f-bc9a-ec99aa1cdecf" providerId="AD" clId="Web-{84DB45DB-4570-3D6C-C15C-680ACE2CF7E4}" dt="2024-09-23T20:52:21.388" v="8"/>
        <pc:sldMkLst>
          <pc:docMk/>
          <pc:sldMk cId="3644298136" sldId="299"/>
        </pc:sldMkLst>
      </pc:sldChg>
      <pc:sldChg chg="del">
        <pc:chgData name="Eden Gebrewold" userId="S::eden.gebrewold@miu.edu::1c27fc35-e5fe-462f-bc9a-ec99aa1cdecf" providerId="AD" clId="Web-{84DB45DB-4570-3D6C-C15C-680ACE2CF7E4}" dt="2024-09-23T20:52:22.248" v="9"/>
        <pc:sldMkLst>
          <pc:docMk/>
          <pc:sldMk cId="2468304781" sldId="300"/>
        </pc:sldMkLst>
      </pc:sldChg>
      <pc:sldChg chg="del">
        <pc:chgData name="Eden Gebrewold" userId="S::eden.gebrewold@miu.edu::1c27fc35-e5fe-462f-bc9a-ec99aa1cdecf" providerId="AD" clId="Web-{84DB45DB-4570-3D6C-C15C-680ACE2CF7E4}" dt="2024-09-23T20:52:22.967" v="10"/>
        <pc:sldMkLst>
          <pc:docMk/>
          <pc:sldMk cId="3572392107" sldId="301"/>
        </pc:sldMkLst>
      </pc:sldChg>
      <pc:sldChg chg="del">
        <pc:chgData name="Eden Gebrewold" userId="S::eden.gebrewold@miu.edu::1c27fc35-e5fe-462f-bc9a-ec99aa1cdecf" providerId="AD" clId="Web-{84DB45DB-4570-3D6C-C15C-680ACE2CF7E4}" dt="2024-09-23T20:52:23.810" v="11"/>
        <pc:sldMkLst>
          <pc:docMk/>
          <pc:sldMk cId="652496957" sldId="302"/>
        </pc:sldMkLst>
      </pc:sldChg>
      <pc:sldChg chg="del">
        <pc:chgData name="Eden Gebrewold" userId="S::eden.gebrewold@miu.edu::1c27fc35-e5fe-462f-bc9a-ec99aa1cdecf" providerId="AD" clId="Web-{84DB45DB-4570-3D6C-C15C-680ACE2CF7E4}" dt="2024-09-23T20:52:24.529" v="12"/>
        <pc:sldMkLst>
          <pc:docMk/>
          <pc:sldMk cId="3341344712" sldId="304"/>
        </pc:sldMkLst>
      </pc:sldChg>
      <pc:sldChg chg="addSp delSp modSp new ord">
        <pc:chgData name="Eden Gebrewold" userId="S::eden.gebrewold@miu.edu::1c27fc35-e5fe-462f-bc9a-ec99aa1cdecf" providerId="AD" clId="Web-{84DB45DB-4570-3D6C-C15C-680ACE2CF7E4}" dt="2024-09-24T16:28:31.335" v="634" actId="1076"/>
        <pc:sldMkLst>
          <pc:docMk/>
          <pc:sldMk cId="1712089839" sldId="311"/>
        </pc:sldMkLst>
        <pc:spChg chg="del mod">
          <ac:chgData name="Eden Gebrewold" userId="S::eden.gebrewold@miu.edu::1c27fc35-e5fe-462f-bc9a-ec99aa1cdecf" providerId="AD" clId="Web-{84DB45DB-4570-3D6C-C15C-680ACE2CF7E4}" dt="2024-09-23T21:23:19.083" v="15"/>
          <ac:spMkLst>
            <pc:docMk/>
            <pc:sldMk cId="1712089839" sldId="311"/>
            <ac:spMk id="2" creationId="{235726B2-CA3A-8ACF-C8A6-D576666AD47A}"/>
          </ac:spMkLst>
        </pc:spChg>
        <pc:spChg chg="add del mod">
          <ac:chgData name="Eden Gebrewold" userId="S::eden.gebrewold@miu.edu::1c27fc35-e5fe-462f-bc9a-ec99aa1cdecf" providerId="AD" clId="Web-{84DB45DB-4570-3D6C-C15C-680ACE2CF7E4}" dt="2024-09-24T15:53:44.582" v="592"/>
          <ac:spMkLst>
            <pc:docMk/>
            <pc:sldMk cId="1712089839" sldId="311"/>
            <ac:spMk id="2" creationId="{703609FF-33FA-B111-9F90-4784506D33F4}"/>
          </ac:spMkLst>
        </pc:spChg>
        <pc:spChg chg="add mod">
          <ac:chgData name="Eden Gebrewold" userId="S::eden.gebrewold@miu.edu::1c27fc35-e5fe-462f-bc9a-ec99aa1cdecf" providerId="AD" clId="Web-{84DB45DB-4570-3D6C-C15C-680ACE2CF7E4}" dt="2024-09-24T16:28:31.335" v="634" actId="1076"/>
          <ac:spMkLst>
            <pc:docMk/>
            <pc:sldMk cId="1712089839" sldId="311"/>
            <ac:spMk id="2" creationId="{E47505DF-796B-EBD4-6EEF-AC1399F8645F}"/>
          </ac:spMkLst>
        </pc:spChg>
        <pc:spChg chg="add mod">
          <ac:chgData name="Eden Gebrewold" userId="S::eden.gebrewold@miu.edu::1c27fc35-e5fe-462f-bc9a-ec99aa1cdecf" providerId="AD" clId="Web-{84DB45DB-4570-3D6C-C15C-680ACE2CF7E4}" dt="2024-09-24T16:28:23.163" v="632" actId="1076"/>
          <ac:spMkLst>
            <pc:docMk/>
            <pc:sldMk cId="1712089839" sldId="311"/>
            <ac:spMk id="4" creationId="{74EFA2DB-3443-7FE5-BFC0-08016A9AFEE3}"/>
          </ac:spMkLst>
        </pc:spChg>
        <pc:spChg chg="add del mod">
          <ac:chgData name="Eden Gebrewold" userId="S::eden.gebrewold@miu.edu::1c27fc35-e5fe-462f-bc9a-ec99aa1cdecf" providerId="AD" clId="Web-{84DB45DB-4570-3D6C-C15C-680ACE2CF7E4}" dt="2024-09-23T21:36:30.424" v="258"/>
          <ac:spMkLst>
            <pc:docMk/>
            <pc:sldMk cId="1712089839" sldId="311"/>
            <ac:spMk id="5" creationId="{97B72B3F-878F-62F3-F7A1-B53BB2DF24C4}"/>
          </ac:spMkLst>
        </pc:spChg>
        <pc:spChg chg="add del mod">
          <ac:chgData name="Eden Gebrewold" userId="S::eden.gebrewold@miu.edu::1c27fc35-e5fe-462f-bc9a-ec99aa1cdecf" providerId="AD" clId="Web-{84DB45DB-4570-3D6C-C15C-680ACE2CF7E4}" dt="2024-09-24T15:54:03.380" v="597"/>
          <ac:spMkLst>
            <pc:docMk/>
            <pc:sldMk cId="1712089839" sldId="311"/>
            <ac:spMk id="5" creationId="{A4608303-42A1-60B3-2FE1-5D5C87CB505D}"/>
          </ac:spMkLst>
        </pc:spChg>
        <pc:picChg chg="add mod">
          <ac:chgData name="Eden Gebrewold" userId="S::eden.gebrewold@miu.edu::1c27fc35-e5fe-462f-bc9a-ec99aa1cdecf" providerId="AD" clId="Web-{84DB45DB-4570-3D6C-C15C-680ACE2CF7E4}" dt="2024-09-24T16:28:24.788" v="633" actId="1076"/>
          <ac:picMkLst>
            <pc:docMk/>
            <pc:sldMk cId="1712089839" sldId="311"/>
            <ac:picMk id="3" creationId="{55E4BF42-64FB-5796-D988-A004097273B4}"/>
          </ac:picMkLst>
        </pc:picChg>
        <pc:picChg chg="add del mod">
          <ac:chgData name="Eden Gebrewold" userId="S::eden.gebrewold@miu.edu::1c27fc35-e5fe-462f-bc9a-ec99aa1cdecf" providerId="AD" clId="Web-{84DB45DB-4570-3D6C-C15C-680ACE2CF7E4}" dt="2024-09-24T15:53:25.269" v="588"/>
          <ac:picMkLst>
            <pc:docMk/>
            <pc:sldMk cId="1712089839" sldId="311"/>
            <ac:picMk id="6" creationId="{ECB79C2A-7C1C-3459-C003-577B0A05C082}"/>
          </ac:picMkLst>
        </pc:picChg>
      </pc:sldChg>
      <pc:sldChg chg="addSp delSp modSp new del mod setBg">
        <pc:chgData name="Eden Gebrewold" userId="S::eden.gebrewold@miu.edu::1c27fc35-e5fe-462f-bc9a-ec99aa1cdecf" providerId="AD" clId="Web-{84DB45DB-4570-3D6C-C15C-680ACE2CF7E4}" dt="2024-09-23T22:37:56.489" v="331"/>
        <pc:sldMkLst>
          <pc:docMk/>
          <pc:sldMk cId="3789311308" sldId="312"/>
        </pc:sldMkLst>
        <pc:spChg chg="mod">
          <ac:chgData name="Eden Gebrewold" userId="S::eden.gebrewold@miu.edu::1c27fc35-e5fe-462f-bc9a-ec99aa1cdecf" providerId="AD" clId="Web-{84DB45DB-4570-3D6C-C15C-680ACE2CF7E4}" dt="2024-09-23T22:36:38.705" v="318" actId="20577"/>
          <ac:spMkLst>
            <pc:docMk/>
            <pc:sldMk cId="3789311308" sldId="312"/>
            <ac:spMk id="2" creationId="{E1A869BE-2D07-D12D-0016-2D929606AB8C}"/>
          </ac:spMkLst>
        </pc:spChg>
        <pc:spChg chg="add">
          <ac:chgData name="Eden Gebrewold" userId="S::eden.gebrewold@miu.edu::1c27fc35-e5fe-462f-bc9a-ec99aa1cdecf" providerId="AD" clId="Web-{84DB45DB-4570-3D6C-C15C-680ACE2CF7E4}" dt="2024-09-23T21:28:51.798" v="40"/>
          <ac:spMkLst>
            <pc:docMk/>
            <pc:sldMk cId="3789311308" sldId="312"/>
            <ac:spMk id="8" creationId="{F0A604E4-7307-451C-93BE-F1F7E1BF3BF8}"/>
          </ac:spMkLst>
        </pc:spChg>
        <pc:spChg chg="add">
          <ac:chgData name="Eden Gebrewold" userId="S::eden.gebrewold@miu.edu::1c27fc35-e5fe-462f-bc9a-ec99aa1cdecf" providerId="AD" clId="Web-{84DB45DB-4570-3D6C-C15C-680ACE2CF7E4}" dt="2024-09-23T21:28:51.798" v="40"/>
          <ac:spMkLst>
            <pc:docMk/>
            <pc:sldMk cId="3789311308" sldId="312"/>
            <ac:spMk id="10" creationId="{F7F3A0AA-35E5-4085-942B-737839030604}"/>
          </ac:spMkLst>
        </pc:spChg>
        <pc:spChg chg="add">
          <ac:chgData name="Eden Gebrewold" userId="S::eden.gebrewold@miu.edu::1c27fc35-e5fe-462f-bc9a-ec99aa1cdecf" providerId="AD" clId="Web-{84DB45DB-4570-3D6C-C15C-680ACE2CF7E4}" dt="2024-09-23T21:28:51.798" v="40"/>
          <ac:spMkLst>
            <pc:docMk/>
            <pc:sldMk cId="3789311308" sldId="312"/>
            <ac:spMk id="12" creationId="{402F5C38-C747-4173-ABBF-656E39E82130}"/>
          </ac:spMkLst>
        </pc:spChg>
        <pc:spChg chg="add">
          <ac:chgData name="Eden Gebrewold" userId="S::eden.gebrewold@miu.edu::1c27fc35-e5fe-462f-bc9a-ec99aa1cdecf" providerId="AD" clId="Web-{84DB45DB-4570-3D6C-C15C-680ACE2CF7E4}" dt="2024-09-23T21:28:51.798" v="40"/>
          <ac:spMkLst>
            <pc:docMk/>
            <pc:sldMk cId="3789311308" sldId="312"/>
            <ac:spMk id="14" creationId="{E37EECFC-A684-4391-AE85-4CDAF5565F61}"/>
          </ac:spMkLst>
        </pc:spChg>
        <pc:picChg chg="add del mod">
          <ac:chgData name="Eden Gebrewold" userId="S::eden.gebrewold@miu.edu::1c27fc35-e5fe-462f-bc9a-ec99aa1cdecf" providerId="AD" clId="Web-{84DB45DB-4570-3D6C-C15C-680ACE2CF7E4}" dt="2024-09-23T22:36:18.344" v="310"/>
          <ac:picMkLst>
            <pc:docMk/>
            <pc:sldMk cId="3789311308" sldId="312"/>
            <ac:picMk id="3" creationId="{82EEB3AE-318F-8654-DFF2-0C94612818D1}"/>
          </ac:picMkLst>
        </pc:picChg>
      </pc:sldChg>
      <pc:sldChg chg="addSp delSp modSp new ord">
        <pc:chgData name="Eden Gebrewold" userId="S::eden.gebrewold@miu.edu::1c27fc35-e5fe-462f-bc9a-ec99aa1cdecf" providerId="AD" clId="Web-{84DB45DB-4570-3D6C-C15C-680ACE2CF7E4}" dt="2024-09-24T16:29:17.884" v="637" actId="1076"/>
        <pc:sldMkLst>
          <pc:docMk/>
          <pc:sldMk cId="1596116159" sldId="313"/>
        </pc:sldMkLst>
        <pc:spChg chg="mod">
          <ac:chgData name="Eden Gebrewold" userId="S::eden.gebrewold@miu.edu::1c27fc35-e5fe-462f-bc9a-ec99aa1cdecf" providerId="AD" clId="Web-{84DB45DB-4570-3D6C-C15C-680ACE2CF7E4}" dt="2024-09-24T16:29:17.884" v="637" actId="1076"/>
          <ac:spMkLst>
            <pc:docMk/>
            <pc:sldMk cId="1596116159" sldId="313"/>
            <ac:spMk id="2" creationId="{4C673F0C-7277-EDB5-3F2F-EB33E40F101D}"/>
          </ac:spMkLst>
        </pc:spChg>
        <pc:picChg chg="add del mod">
          <ac:chgData name="Eden Gebrewold" userId="S::eden.gebrewold@miu.edu::1c27fc35-e5fe-462f-bc9a-ec99aa1cdecf" providerId="AD" clId="Web-{84DB45DB-4570-3D6C-C15C-680ACE2CF7E4}" dt="2024-09-24T00:56:43.740" v="382" actId="1076"/>
          <ac:picMkLst>
            <pc:docMk/>
            <pc:sldMk cId="1596116159" sldId="313"/>
            <ac:picMk id="3" creationId="{16DB4FC8-9964-F2A7-E7E8-8673B3785154}"/>
          </ac:picMkLst>
        </pc:picChg>
        <pc:picChg chg="add del mod">
          <ac:chgData name="Eden Gebrewold" userId="S::eden.gebrewold@miu.edu::1c27fc35-e5fe-462f-bc9a-ec99aa1cdecf" providerId="AD" clId="Web-{84DB45DB-4570-3D6C-C15C-680ACE2CF7E4}" dt="2024-09-24T00:58:12.337" v="384"/>
          <ac:picMkLst>
            <pc:docMk/>
            <pc:sldMk cId="1596116159" sldId="313"/>
            <ac:picMk id="4" creationId="{F279B8C7-962F-9277-32F9-67C61455A8E8}"/>
          </ac:picMkLst>
        </pc:picChg>
      </pc:sldChg>
      <pc:sldChg chg="addSp modSp new ord">
        <pc:chgData name="Eden Gebrewold" userId="S::eden.gebrewold@miu.edu::1c27fc35-e5fe-462f-bc9a-ec99aa1cdecf" providerId="AD" clId="Web-{84DB45DB-4570-3D6C-C15C-680ACE2CF7E4}" dt="2024-09-24T16:31:54.764" v="655" actId="1076"/>
        <pc:sldMkLst>
          <pc:docMk/>
          <pc:sldMk cId="3118927003" sldId="314"/>
        </pc:sldMkLst>
        <pc:spChg chg="mod">
          <ac:chgData name="Eden Gebrewold" userId="S::eden.gebrewold@miu.edu::1c27fc35-e5fe-462f-bc9a-ec99aa1cdecf" providerId="AD" clId="Web-{84DB45DB-4570-3D6C-C15C-680ACE2CF7E4}" dt="2024-09-24T16:31:45.967" v="652" actId="1076"/>
          <ac:spMkLst>
            <pc:docMk/>
            <pc:sldMk cId="3118927003" sldId="314"/>
            <ac:spMk id="2" creationId="{F0DEB0C3-338E-6021-6720-1C475AA4EBEE}"/>
          </ac:spMkLst>
        </pc:spChg>
        <pc:spChg chg="add mod">
          <ac:chgData name="Eden Gebrewold" userId="S::eden.gebrewold@miu.edu::1c27fc35-e5fe-462f-bc9a-ec99aa1cdecf" providerId="AD" clId="Web-{84DB45DB-4570-3D6C-C15C-680ACE2CF7E4}" dt="2024-09-24T16:31:27.216" v="648" actId="1076"/>
          <ac:spMkLst>
            <pc:docMk/>
            <pc:sldMk cId="3118927003" sldId="314"/>
            <ac:spMk id="5" creationId="{618A3FF3-5622-1A03-B96F-F1E9EABCA94B}"/>
          </ac:spMkLst>
        </pc:spChg>
        <pc:picChg chg="add mod">
          <ac:chgData name="Eden Gebrewold" userId="S::eden.gebrewold@miu.edu::1c27fc35-e5fe-462f-bc9a-ec99aa1cdecf" providerId="AD" clId="Web-{84DB45DB-4570-3D6C-C15C-680ACE2CF7E4}" dt="2024-09-24T16:31:54.764" v="655" actId="1076"/>
          <ac:picMkLst>
            <pc:docMk/>
            <pc:sldMk cId="3118927003" sldId="314"/>
            <ac:picMk id="3" creationId="{F23E3326-9302-6743-A1D4-49C91F27F153}"/>
          </ac:picMkLst>
        </pc:picChg>
      </pc:sldChg>
      <pc:sldChg chg="addSp delSp modSp new ord">
        <pc:chgData name="Eden Gebrewold" userId="S::eden.gebrewold@miu.edu::1c27fc35-e5fe-462f-bc9a-ec99aa1cdecf" providerId="AD" clId="Web-{84DB45DB-4570-3D6C-C15C-680ACE2CF7E4}" dt="2024-09-24T15:27:56.898" v="575" actId="1076"/>
        <pc:sldMkLst>
          <pc:docMk/>
          <pc:sldMk cId="1217232363" sldId="315"/>
        </pc:sldMkLst>
        <pc:spChg chg="mod">
          <ac:chgData name="Eden Gebrewold" userId="S::eden.gebrewold@miu.edu::1c27fc35-e5fe-462f-bc9a-ec99aa1cdecf" providerId="AD" clId="Web-{84DB45DB-4570-3D6C-C15C-680ACE2CF7E4}" dt="2024-09-24T15:27:56.898" v="575" actId="1076"/>
          <ac:spMkLst>
            <pc:docMk/>
            <pc:sldMk cId="1217232363" sldId="315"/>
            <ac:spMk id="2" creationId="{BB66C59B-2C7D-95B9-0ACF-C24FA7D146BC}"/>
          </ac:spMkLst>
        </pc:spChg>
        <pc:picChg chg="add del mod">
          <ac:chgData name="Eden Gebrewold" userId="S::eden.gebrewold@miu.edu::1c27fc35-e5fe-462f-bc9a-ec99aa1cdecf" providerId="AD" clId="Web-{84DB45DB-4570-3D6C-C15C-680ACE2CF7E4}" dt="2024-09-24T15:27:08.506" v="565"/>
          <ac:picMkLst>
            <pc:docMk/>
            <pc:sldMk cId="1217232363" sldId="315"/>
            <ac:picMk id="3" creationId="{5558F9AA-419A-5BBE-C0AF-BD2B45ECB797}"/>
          </ac:picMkLst>
        </pc:picChg>
        <pc:picChg chg="add mod">
          <ac:chgData name="Eden Gebrewold" userId="S::eden.gebrewold@miu.edu::1c27fc35-e5fe-462f-bc9a-ec99aa1cdecf" providerId="AD" clId="Web-{84DB45DB-4570-3D6C-C15C-680ACE2CF7E4}" dt="2024-09-24T15:27:51.476" v="574" actId="1076"/>
          <ac:picMkLst>
            <pc:docMk/>
            <pc:sldMk cId="1217232363" sldId="315"/>
            <ac:picMk id="4" creationId="{1B6E75EB-FFD4-BE57-EBC7-1115A89A6FF5}"/>
          </ac:picMkLst>
        </pc:picChg>
      </pc:sldChg>
      <pc:sldChg chg="addSp delSp modSp new ord">
        <pc:chgData name="Eden Gebrewold" userId="S::eden.gebrewold@miu.edu::1c27fc35-e5fe-462f-bc9a-ec99aa1cdecf" providerId="AD" clId="Web-{84DB45DB-4570-3D6C-C15C-680ACE2CF7E4}" dt="2024-09-24T15:53:16.862" v="586"/>
        <pc:sldMkLst>
          <pc:docMk/>
          <pc:sldMk cId="356935126" sldId="316"/>
        </pc:sldMkLst>
        <pc:spChg chg="mod">
          <ac:chgData name="Eden Gebrewold" userId="S::eden.gebrewold@miu.edu::1c27fc35-e5fe-462f-bc9a-ec99aa1cdecf" providerId="AD" clId="Web-{84DB45DB-4570-3D6C-C15C-680ACE2CF7E4}" dt="2024-09-24T00:56:21.208" v="380" actId="1076"/>
          <ac:spMkLst>
            <pc:docMk/>
            <pc:sldMk cId="356935126" sldId="316"/>
            <ac:spMk id="2" creationId="{D2326D44-242E-022E-021F-5B1806009349}"/>
          </ac:spMkLst>
        </pc:spChg>
        <pc:picChg chg="add mod">
          <ac:chgData name="Eden Gebrewold" userId="S::eden.gebrewold@miu.edu::1c27fc35-e5fe-462f-bc9a-ec99aa1cdecf" providerId="AD" clId="Web-{84DB45DB-4570-3D6C-C15C-680ACE2CF7E4}" dt="2024-09-24T00:55:48.176" v="375" actId="1076"/>
          <ac:picMkLst>
            <pc:docMk/>
            <pc:sldMk cId="356935126" sldId="316"/>
            <ac:picMk id="3" creationId="{B165F3C2-1008-00B5-F623-7BC8F090BBCF}"/>
          </ac:picMkLst>
        </pc:picChg>
        <pc:picChg chg="add del mod">
          <ac:chgData name="Eden Gebrewold" userId="S::eden.gebrewold@miu.edu::1c27fc35-e5fe-462f-bc9a-ec99aa1cdecf" providerId="AD" clId="Web-{84DB45DB-4570-3D6C-C15C-680ACE2CF7E4}" dt="2024-09-24T00:55:09.862" v="367"/>
          <ac:picMkLst>
            <pc:docMk/>
            <pc:sldMk cId="356935126" sldId="316"/>
            <ac:picMk id="4" creationId="{363FB74B-85B0-BC8D-B561-2E9E6A84CF12}"/>
          </ac:picMkLst>
        </pc:picChg>
      </pc:sldChg>
      <pc:sldChg chg="new del">
        <pc:chgData name="Eden Gebrewold" userId="S::eden.gebrewold@miu.edu::1c27fc35-e5fe-462f-bc9a-ec99aa1cdecf" providerId="AD" clId="Web-{84DB45DB-4570-3D6C-C15C-680ACE2CF7E4}" dt="2024-09-23T23:13:55.675" v="336"/>
        <pc:sldMkLst>
          <pc:docMk/>
          <pc:sldMk cId="2182031440" sldId="317"/>
        </pc:sldMkLst>
      </pc:sldChg>
      <pc:sldChg chg="addSp delSp modSp new">
        <pc:chgData name="Eden Gebrewold" userId="S::eden.gebrewold@miu.edu::1c27fc35-e5fe-462f-bc9a-ec99aa1cdecf" providerId="AD" clId="Web-{84DB45DB-4570-3D6C-C15C-680ACE2CF7E4}" dt="2024-09-24T16:17:33.438" v="614" actId="1076"/>
        <pc:sldMkLst>
          <pc:docMk/>
          <pc:sldMk cId="159739541" sldId="321"/>
        </pc:sldMkLst>
        <pc:spChg chg="del mod">
          <ac:chgData name="Eden Gebrewold" userId="S::eden.gebrewold@miu.edu::1c27fc35-e5fe-462f-bc9a-ec99aa1cdecf" providerId="AD" clId="Web-{84DB45DB-4570-3D6C-C15C-680ACE2CF7E4}" dt="2024-09-24T01:01:46.970" v="389"/>
          <ac:spMkLst>
            <pc:docMk/>
            <pc:sldMk cId="159739541" sldId="321"/>
            <ac:spMk id="2" creationId="{CEB0C33E-8BD2-435E-C72C-24E5ECC99B25}"/>
          </ac:spMkLst>
        </pc:spChg>
        <pc:spChg chg="add mod">
          <ac:chgData name="Eden Gebrewold" userId="S::eden.gebrewold@miu.edu::1c27fc35-e5fe-462f-bc9a-ec99aa1cdecf" providerId="AD" clId="Web-{84DB45DB-4570-3D6C-C15C-680ACE2CF7E4}" dt="2024-09-24T01:12:41.743" v="450" actId="20577"/>
          <ac:spMkLst>
            <pc:docMk/>
            <pc:sldMk cId="159739541" sldId="321"/>
            <ac:spMk id="4" creationId="{C88A19E3-9877-B093-E0A8-8948F6F9FAD6}"/>
          </ac:spMkLst>
        </pc:spChg>
        <pc:picChg chg="add mod">
          <ac:chgData name="Eden Gebrewold" userId="S::eden.gebrewold@miu.edu::1c27fc35-e5fe-462f-bc9a-ec99aa1cdecf" providerId="AD" clId="Web-{84DB45DB-4570-3D6C-C15C-680ACE2CF7E4}" dt="2024-09-24T16:17:33.438" v="614" actId="1076"/>
          <ac:picMkLst>
            <pc:docMk/>
            <pc:sldMk cId="159739541" sldId="321"/>
            <ac:picMk id="3" creationId="{00801882-D1C3-FAD0-065F-B377BEA57F53}"/>
          </ac:picMkLst>
        </pc:picChg>
      </pc:sldChg>
      <pc:sldChg chg="addSp modSp new">
        <pc:chgData name="Eden Gebrewold" userId="S::eden.gebrewold@miu.edu::1c27fc35-e5fe-462f-bc9a-ec99aa1cdecf" providerId="AD" clId="Web-{84DB45DB-4570-3D6C-C15C-680ACE2CF7E4}" dt="2024-09-24T15:23:13.778" v="544" actId="14100"/>
        <pc:sldMkLst>
          <pc:docMk/>
          <pc:sldMk cId="1380886286" sldId="322"/>
        </pc:sldMkLst>
        <pc:spChg chg="mod">
          <ac:chgData name="Eden Gebrewold" userId="S::eden.gebrewold@miu.edu::1c27fc35-e5fe-462f-bc9a-ec99aa1cdecf" providerId="AD" clId="Web-{84DB45DB-4570-3D6C-C15C-680ACE2CF7E4}" dt="2024-09-24T15:22:20.260" v="537" actId="20577"/>
          <ac:spMkLst>
            <pc:docMk/>
            <pc:sldMk cId="1380886286" sldId="322"/>
            <ac:spMk id="2" creationId="{47D240BC-78F5-D77A-ECB8-0D8E687B77B4}"/>
          </ac:spMkLst>
        </pc:spChg>
        <pc:spChg chg="add mod">
          <ac:chgData name="Eden Gebrewold" userId="S::eden.gebrewold@miu.edu::1c27fc35-e5fe-462f-bc9a-ec99aa1cdecf" providerId="AD" clId="Web-{84DB45DB-4570-3D6C-C15C-680ACE2CF7E4}" dt="2024-09-24T15:23:13.778" v="544" actId="14100"/>
          <ac:spMkLst>
            <pc:docMk/>
            <pc:sldMk cId="1380886286" sldId="322"/>
            <ac:spMk id="5" creationId="{1ABF4210-CD72-7D76-E6D3-EADFEF3B152B}"/>
          </ac:spMkLst>
        </pc:spChg>
        <pc:picChg chg="add mod">
          <ac:chgData name="Eden Gebrewold" userId="S::eden.gebrewold@miu.edu::1c27fc35-e5fe-462f-bc9a-ec99aa1cdecf" providerId="AD" clId="Web-{84DB45DB-4570-3D6C-C15C-680ACE2CF7E4}" dt="2024-09-24T15:22:13.057" v="536" actId="1076"/>
          <ac:picMkLst>
            <pc:docMk/>
            <pc:sldMk cId="1380886286" sldId="322"/>
            <ac:picMk id="3" creationId="{6DBAAEE9-1DB4-A036-682D-39728724DF20}"/>
          </ac:picMkLst>
        </pc:picChg>
      </pc:sldChg>
      <pc:sldChg chg="addSp delSp modSp new">
        <pc:chgData name="Eden Gebrewold" userId="S::eden.gebrewold@miu.edu::1c27fc35-e5fe-462f-bc9a-ec99aa1cdecf" providerId="AD" clId="Web-{84DB45DB-4570-3D6C-C15C-680ACE2CF7E4}" dt="2024-09-24T16:23:23.825" v="619" actId="1076"/>
        <pc:sldMkLst>
          <pc:docMk/>
          <pc:sldMk cId="903170562" sldId="336"/>
        </pc:sldMkLst>
        <pc:spChg chg="del mod">
          <ac:chgData name="Eden Gebrewold" userId="S::eden.gebrewold@miu.edu::1c27fc35-e5fe-462f-bc9a-ec99aa1cdecf" providerId="AD" clId="Web-{84DB45DB-4570-3D6C-C15C-680ACE2CF7E4}" dt="2024-09-24T15:54:25.693" v="605"/>
          <ac:spMkLst>
            <pc:docMk/>
            <pc:sldMk cId="903170562" sldId="336"/>
            <ac:spMk id="2" creationId="{22A6B6BA-1E41-8AB8-6FAA-0501E7115CDE}"/>
          </ac:spMkLst>
        </pc:spChg>
        <pc:spChg chg="add mod">
          <ac:chgData name="Eden Gebrewold" userId="S::eden.gebrewold@miu.edu::1c27fc35-e5fe-462f-bc9a-ec99aa1cdecf" providerId="AD" clId="Web-{84DB45DB-4570-3D6C-C15C-680ACE2CF7E4}" dt="2024-09-24T16:23:23.825" v="619" actId="1076"/>
          <ac:spMkLst>
            <pc:docMk/>
            <pc:sldMk cId="903170562" sldId="336"/>
            <ac:spMk id="4" creationId="{703609FF-33FA-B111-9F90-4784506D33F4}"/>
          </ac:spMkLst>
        </pc:spChg>
        <pc:spChg chg="add mod">
          <ac:chgData name="Eden Gebrewold" userId="S::eden.gebrewold@miu.edu::1c27fc35-e5fe-462f-bc9a-ec99aa1cdecf" providerId="AD" clId="Web-{84DB45DB-4570-3D6C-C15C-680ACE2CF7E4}" dt="2024-09-24T16:23:19.668" v="618" actId="1076"/>
          <ac:spMkLst>
            <pc:docMk/>
            <pc:sldMk cId="903170562" sldId="336"/>
            <ac:spMk id="5" creationId="{A4608303-42A1-60B3-2FE1-5D5C87CB505D}"/>
          </ac:spMkLst>
        </pc:spChg>
        <pc:picChg chg="add mod">
          <ac:chgData name="Eden Gebrewold" userId="S::eden.gebrewold@miu.edu::1c27fc35-e5fe-462f-bc9a-ec99aa1cdecf" providerId="AD" clId="Web-{84DB45DB-4570-3D6C-C15C-680ACE2CF7E4}" dt="2024-09-24T16:23:14.278" v="617" actId="1076"/>
          <ac:picMkLst>
            <pc:docMk/>
            <pc:sldMk cId="903170562" sldId="336"/>
            <ac:picMk id="3" creationId="{0C2019F2-0720-0128-6C5A-F7826041680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61137-B2F4-44A2-AEA9-B8D72975A05F}" type="datetime1">
              <a:rPr lang="de-DE" smtClean="0"/>
              <a:t>24.09.2024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E3065-8A24-47C9-A843-0DFEC08A77C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876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46253B-BE88-45C5-9ABC-A8414C168BD1}" type="datetime1">
              <a:rPr lang="de-DE" noProof="0" smtClean="0"/>
              <a:t>24.09.2024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56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>
              <a:solidFill>
                <a:srgbClr val="F8F8F2"/>
              </a:solidFill>
              <a:effectLst/>
              <a:latin typeface="ui-monospace"/>
            </a:endParaRPr>
          </a:p>
          <a:p>
            <a:endParaRPr lang="de-DE"/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de-DE" noProof="0" smtClean="0"/>
              <a:t>24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38179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>
              <a:solidFill>
                <a:srgbClr val="F8F8F2"/>
              </a:solidFill>
              <a:effectLst/>
              <a:latin typeface="ui-monospace"/>
            </a:endParaRPr>
          </a:p>
          <a:p>
            <a:endParaRPr lang="de-DE"/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de-DE" noProof="0" smtClean="0"/>
              <a:t>25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54914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>
              <a:solidFill>
                <a:srgbClr val="F8F8F2"/>
              </a:solidFill>
              <a:effectLst/>
              <a:latin typeface="ui-monospace"/>
            </a:endParaRPr>
          </a:p>
          <a:p>
            <a:endParaRPr lang="de-DE"/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de-DE" noProof="0" smtClean="0"/>
              <a:t>26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42124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1)</a:t>
            </a:r>
          </a:p>
          <a:p>
            <a:r>
              <a:rPr lang="en-US" b="0" i="0">
                <a:solidFill>
                  <a:srgbClr val="6272A4"/>
                </a:solidFill>
                <a:effectLst/>
                <a:latin typeface="ui-monospace"/>
              </a:rPr>
              <a:t># Get the average song duration for each year</a:t>
            </a:r>
            <a:r>
              <a:rPr lang="en-US" b="0" i="0">
                <a:effectLst/>
                <a:latin typeface="ui-monospace"/>
              </a:rPr>
              <a:t> </a:t>
            </a:r>
          </a:p>
          <a:p>
            <a:r>
              <a:rPr lang="en-US" b="0" i="0" err="1">
                <a:effectLst/>
                <a:latin typeface="ui-monospace"/>
              </a:rPr>
              <a:t>df</a:t>
            </a:r>
            <a:r>
              <a:rPr lang="en-US" b="0" i="0" err="1">
                <a:solidFill>
                  <a:srgbClr val="F8F8F2"/>
                </a:solidFill>
                <a:effectLst/>
                <a:latin typeface="ui-monospace"/>
              </a:rPr>
              <a:t>.</a:t>
            </a:r>
            <a:r>
              <a:rPr lang="en-US" b="0" i="0" err="1">
                <a:effectLst/>
                <a:latin typeface="ui-monospace"/>
              </a:rPr>
              <a:t>select</a:t>
            </a:r>
            <a:r>
              <a:rPr lang="en-US" b="0" i="0">
                <a:solidFill>
                  <a:srgbClr val="F8F8F2"/>
                </a:solidFill>
                <a:effectLst/>
                <a:latin typeface="ui-monospace"/>
              </a:rPr>
              <a:t>(</a:t>
            </a:r>
            <a:r>
              <a:rPr lang="en-US" b="0" i="0">
                <a:solidFill>
                  <a:srgbClr val="50FA7B"/>
                </a:solidFill>
                <a:effectLst/>
                <a:latin typeface="ui-monospace"/>
              </a:rPr>
              <a:t>"year"</a:t>
            </a:r>
            <a:r>
              <a:rPr lang="en-US" b="0" i="0">
                <a:solidFill>
                  <a:srgbClr val="F8F8F2"/>
                </a:solidFill>
                <a:effectLst/>
                <a:latin typeface="ui-monospace"/>
              </a:rPr>
              <a:t>,</a:t>
            </a:r>
            <a:r>
              <a:rPr lang="en-US" b="0" i="0">
                <a:effectLst/>
                <a:latin typeface="ui-monospace"/>
              </a:rPr>
              <a:t> explode</a:t>
            </a:r>
            <a:r>
              <a:rPr lang="en-US" b="0" i="0">
                <a:solidFill>
                  <a:srgbClr val="F8F8F2"/>
                </a:solidFill>
                <a:effectLst/>
                <a:latin typeface="ui-monospace"/>
              </a:rPr>
              <a:t>(</a:t>
            </a:r>
            <a:r>
              <a:rPr lang="en-US" b="0" i="0">
                <a:solidFill>
                  <a:srgbClr val="50FA7B"/>
                </a:solidFill>
                <a:effectLst/>
                <a:latin typeface="ui-monospace"/>
              </a:rPr>
              <a:t>"</a:t>
            </a:r>
            <a:r>
              <a:rPr lang="en-US" b="0" i="0" err="1">
                <a:solidFill>
                  <a:srgbClr val="50FA7B"/>
                </a:solidFill>
                <a:effectLst/>
                <a:latin typeface="ui-monospace"/>
              </a:rPr>
              <a:t>data.duration</a:t>
            </a:r>
            <a:r>
              <a:rPr lang="en-US" b="0" i="0">
                <a:solidFill>
                  <a:srgbClr val="50FA7B"/>
                </a:solidFill>
                <a:effectLst/>
                <a:latin typeface="ui-monospace"/>
              </a:rPr>
              <a:t>"</a:t>
            </a:r>
            <a:r>
              <a:rPr lang="en-US" b="0" i="0">
                <a:solidFill>
                  <a:srgbClr val="F8F8F2"/>
                </a:solidFill>
                <a:effectLst/>
                <a:latin typeface="ui-monospace"/>
              </a:rPr>
              <a:t>).</a:t>
            </a:r>
            <a:r>
              <a:rPr lang="en-US" b="0" i="0">
                <a:effectLst/>
                <a:latin typeface="ui-monospace"/>
              </a:rPr>
              <a:t>alias</a:t>
            </a:r>
            <a:r>
              <a:rPr lang="en-US" b="0" i="0">
                <a:solidFill>
                  <a:srgbClr val="F8F8F2"/>
                </a:solidFill>
                <a:effectLst/>
                <a:latin typeface="ui-monospace"/>
              </a:rPr>
              <a:t>(</a:t>
            </a:r>
            <a:r>
              <a:rPr lang="en-US" b="0" i="0">
                <a:solidFill>
                  <a:srgbClr val="50FA7B"/>
                </a:solidFill>
                <a:effectLst/>
                <a:latin typeface="ui-monospace"/>
              </a:rPr>
              <a:t>"duration"</a:t>
            </a:r>
            <a:r>
              <a:rPr lang="en-US" b="0" i="0">
                <a:solidFill>
                  <a:srgbClr val="F8F8F2"/>
                </a:solidFill>
                <a:effectLst/>
                <a:latin typeface="ui-monospace"/>
              </a:rPr>
              <a:t>))</a:t>
            </a:r>
            <a:r>
              <a:rPr lang="en-US" b="0" i="0">
                <a:effectLst/>
                <a:latin typeface="ui-monospace"/>
              </a:rPr>
              <a:t> </a:t>
            </a:r>
          </a:p>
          <a:p>
            <a:r>
              <a:rPr lang="en-US" b="0" i="0">
                <a:effectLst/>
                <a:latin typeface="ui-monospace"/>
              </a:rPr>
              <a:t> </a:t>
            </a:r>
            <a:r>
              <a:rPr lang="en-US" b="0" i="0">
                <a:solidFill>
                  <a:srgbClr val="F8F8F2"/>
                </a:solidFill>
                <a:effectLst/>
                <a:latin typeface="ui-monospace"/>
              </a:rPr>
              <a:t>.</a:t>
            </a:r>
            <a:r>
              <a:rPr lang="en-US" b="0" i="0" err="1">
                <a:effectLst/>
                <a:latin typeface="ui-monospace"/>
              </a:rPr>
              <a:t>groupBy</a:t>
            </a:r>
            <a:r>
              <a:rPr lang="en-US" b="0" i="0">
                <a:solidFill>
                  <a:srgbClr val="F8F8F2"/>
                </a:solidFill>
                <a:effectLst/>
                <a:latin typeface="ui-monospace"/>
              </a:rPr>
              <a:t>(</a:t>
            </a:r>
            <a:r>
              <a:rPr lang="en-US" b="0" i="0">
                <a:solidFill>
                  <a:srgbClr val="50FA7B"/>
                </a:solidFill>
                <a:effectLst/>
                <a:latin typeface="ui-monospace"/>
              </a:rPr>
              <a:t>"year"</a:t>
            </a:r>
            <a:r>
              <a:rPr lang="en-US" b="0" i="0">
                <a:solidFill>
                  <a:srgbClr val="F8F8F2"/>
                </a:solidFill>
                <a:effectLst/>
                <a:latin typeface="ui-monospace"/>
              </a:rPr>
              <a:t>)</a:t>
            </a:r>
            <a:r>
              <a:rPr lang="en-US" b="0" i="0">
                <a:effectLst/>
                <a:latin typeface="ui-monospace"/>
              </a:rPr>
              <a:t> </a:t>
            </a:r>
          </a:p>
          <a:p>
            <a:r>
              <a:rPr lang="en-US" b="0" i="0">
                <a:effectLst/>
                <a:latin typeface="ui-monospace"/>
              </a:rPr>
              <a:t> </a:t>
            </a:r>
            <a:r>
              <a:rPr lang="en-US" b="0" i="0">
                <a:solidFill>
                  <a:srgbClr val="F8F8F2"/>
                </a:solidFill>
                <a:effectLst/>
                <a:latin typeface="ui-monospace"/>
              </a:rPr>
              <a:t>.</a:t>
            </a:r>
            <a:r>
              <a:rPr lang="en-US" b="0" i="0">
                <a:effectLst/>
                <a:latin typeface="ui-monospace"/>
              </a:rPr>
              <a:t>avg</a:t>
            </a:r>
            <a:r>
              <a:rPr lang="en-US" b="0" i="0">
                <a:solidFill>
                  <a:srgbClr val="F8F8F2"/>
                </a:solidFill>
                <a:effectLst/>
                <a:latin typeface="ui-monospace"/>
              </a:rPr>
              <a:t>(</a:t>
            </a:r>
            <a:r>
              <a:rPr lang="en-US" b="0" i="0">
                <a:solidFill>
                  <a:srgbClr val="50FA7B"/>
                </a:solidFill>
                <a:effectLst/>
                <a:latin typeface="ui-monospace"/>
              </a:rPr>
              <a:t>"duration"</a:t>
            </a:r>
            <a:r>
              <a:rPr lang="en-US" b="0" i="0">
                <a:solidFill>
                  <a:srgbClr val="F8F8F2"/>
                </a:solidFill>
                <a:effectLst/>
                <a:latin typeface="ui-monospace"/>
              </a:rPr>
              <a:t>)</a:t>
            </a:r>
            <a:r>
              <a:rPr lang="en-US" b="0" i="0">
                <a:effectLst/>
                <a:latin typeface="ui-monospace"/>
              </a:rPr>
              <a:t> </a:t>
            </a:r>
          </a:p>
          <a:p>
            <a:r>
              <a:rPr lang="en-US" b="0" i="0">
                <a:effectLst/>
                <a:latin typeface="ui-monospace"/>
              </a:rPr>
              <a:t> </a:t>
            </a:r>
            <a:r>
              <a:rPr lang="en-US" b="0" i="0">
                <a:solidFill>
                  <a:srgbClr val="F8F8F2"/>
                </a:solidFill>
                <a:effectLst/>
                <a:latin typeface="ui-monospace"/>
              </a:rPr>
              <a:t>.</a:t>
            </a:r>
            <a:r>
              <a:rPr lang="en-US" b="0" i="0">
                <a:effectLst/>
                <a:latin typeface="ui-monospace"/>
              </a:rPr>
              <a:t>show</a:t>
            </a:r>
            <a:r>
              <a:rPr lang="en-US" b="0" i="0">
                <a:solidFill>
                  <a:srgbClr val="F8F8F2"/>
                </a:solidFill>
                <a:effectLst/>
                <a:latin typeface="ui-monospace"/>
              </a:rPr>
              <a:t>()</a:t>
            </a:r>
          </a:p>
          <a:p>
            <a:endParaRPr lang="en-US" b="0" i="0">
              <a:solidFill>
                <a:srgbClr val="F8F8F2"/>
              </a:solidFill>
              <a:effectLst/>
              <a:latin typeface="ui-monospace"/>
            </a:endParaRPr>
          </a:p>
          <a:p>
            <a:endParaRPr lang="de-DE"/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de-DE" noProof="0" smtClean="0"/>
              <a:t>27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55576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"notebook" is an interactive document that combines code, visualizations, and narrative text. It allows users to write and execute code in real time, document their thought processes, and visualize data—all within a single interface.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de-DE" noProof="0" smtClean="0"/>
              <a:t>30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44769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04E6-6935-C729-E15C-D4E2D1BDA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4DB24-1ADC-7665-4DFB-C00C0840D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4E8CB-25F5-79B4-7A6D-05651F6AC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BEABDA-98C7-4D1F-B6BB-CA7E2F630F9B}" type="datetime1">
              <a:rPr lang="de-DE" noProof="0" smtClean="0"/>
              <a:t>24.09.2024</a:t>
            </a:fld>
            <a:endParaRPr lang="de-DE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9D059-22F0-8A70-A78B-46A11C8B7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E420F-18DD-E29B-F73D-9A1CB7202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5549947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A7853-57CA-93D5-9ED8-75816A2DC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C1B31-F02F-DB0D-D4F8-2285977E2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9D3CC-E608-F162-0BA1-E6643B00D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BEABDA-98C7-4D1F-B6BB-CA7E2F630F9B}" type="datetime1">
              <a:rPr lang="de-DE" noProof="0" smtClean="0"/>
              <a:t>24.09.2024</a:t>
            </a:fld>
            <a:endParaRPr lang="de-DE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47B05-CBAF-E1C9-3B68-0B5593B8E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97F85-8440-1363-759E-EE4537A9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945283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772615-BBA9-8EA4-9498-F8502F5275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F0BB7-3F28-3F7D-1C38-64E66B466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DCDD6-3C7A-7E18-C40B-B299D11E2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BEABDA-98C7-4D1F-B6BB-CA7E2F630F9B}" type="datetime1">
              <a:rPr lang="de-DE" noProof="0" smtClean="0"/>
              <a:t>24.09.2024</a:t>
            </a:fld>
            <a:endParaRPr lang="de-DE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6A1AC-92D2-5B0C-F45D-765B659DF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3CEFE-A81D-6985-145B-9DCF66C6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651588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EFC0-A09E-FA4C-EB2E-0163A391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8D89-7092-1773-262C-828585235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E6C18-67E3-1617-54B5-8F7BD7972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BEABDA-98C7-4D1F-B6BB-CA7E2F630F9B}" type="datetime1">
              <a:rPr lang="de-DE" noProof="0" smtClean="0"/>
              <a:t>24.09.2024</a:t>
            </a:fld>
            <a:endParaRPr lang="de-DE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42C2D-3B48-0DB7-58CC-91694079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BD114-3E52-5EEC-6B9A-8211CCAD1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1726761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7BB20-167E-0773-EB21-AE53FECDD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C08DE-C3F2-C5E9-4E95-E07A7734C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B8180-A113-CDA9-5B44-6AAEDA896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BEABDA-98C7-4D1F-B6BB-CA7E2F630F9B}" type="datetime1">
              <a:rPr lang="de-DE" noProof="0" smtClean="0"/>
              <a:t>24.09.2024</a:t>
            </a:fld>
            <a:endParaRPr lang="de-DE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2DD21-C1B7-6C50-1912-ED5D9FC4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727B4-08BA-D91F-EB7E-FA5C7048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026216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15BB-D4FB-BDA0-D842-DFC50475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F7A43-8D32-C323-DA99-4F2DE8C0C0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98A35-2212-7911-30A9-88E01F114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D5A09-D590-560D-9300-05CCC6A2E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BEABDA-98C7-4D1F-B6BB-CA7E2F630F9B}" type="datetime1">
              <a:rPr lang="de-DE" noProof="0" smtClean="0"/>
              <a:t>24.09.2024</a:t>
            </a:fld>
            <a:endParaRPr lang="de-DE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E97AE-4D99-23F9-34D4-5BB7C361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48118-2EF0-D567-E426-AD04673B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2666664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B89AA-67D2-50F3-AF91-DDDC8853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164D8-EF12-D35F-F4A2-C22E6C3BC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DE22D-2FB6-AC5E-BC9C-F2324DFD2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DED744-6AFF-2F7E-9324-DB51E5B04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303C2F-969F-0168-9791-609A04674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EBDF87-7B68-FCDA-1D47-B125B5F06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BEABDA-98C7-4D1F-B6BB-CA7E2F630F9B}" type="datetime1">
              <a:rPr lang="de-DE" noProof="0" smtClean="0"/>
              <a:t>24.09.2024</a:t>
            </a:fld>
            <a:endParaRPr lang="de-DE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0F8F2-0F7A-40F5-C3D3-AC715222D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C2F3A2-B133-767E-6746-1D4A3A89D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557286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75B9-07DD-BBD9-57D3-E9935B278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DFFB9B-CBD4-EAA6-A6BF-C19009BC4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BEABDA-98C7-4D1F-B6BB-CA7E2F630F9B}" type="datetime1">
              <a:rPr lang="de-DE" noProof="0" smtClean="0"/>
              <a:t>24.09.2024</a:t>
            </a:fld>
            <a:endParaRPr lang="de-DE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DFCD47-5201-AFD0-93C5-8B0F06B2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EFDAA-1036-C3E7-3516-3AE8C78E2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2850444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3E2126-61F6-ECBF-60F3-77A9A7AB6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BEABDA-98C7-4D1F-B6BB-CA7E2F630F9B}" type="datetime1">
              <a:rPr lang="de-DE" noProof="0" smtClean="0"/>
              <a:t>24.09.2024</a:t>
            </a:fld>
            <a:endParaRPr lang="de-DE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5564C2-8026-2738-E44C-0F4D060B1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72109-C915-AAFB-6DA9-A55C03E6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7397137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CC581-C770-99F7-82F0-867175198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D1DF-293C-42D6-5643-A489289A3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2AEB4-4DE3-2E98-3504-5E7F7525C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67ED57-99C8-E4A5-2C35-D4C40758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BEABDA-98C7-4D1F-B6BB-CA7E2F630F9B}" type="datetime1">
              <a:rPr lang="de-DE" noProof="0" smtClean="0"/>
              <a:t>24.09.2024</a:t>
            </a:fld>
            <a:endParaRPr lang="de-DE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91B27-38F9-4967-4266-2C5D710E7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27608-27BD-9664-68E8-B8E07000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8016412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5E25-9B38-2F5F-1B46-91596E881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5CA572-20E7-550C-98A6-E397FC2494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112CD-E224-714F-2860-E02068B15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90817-DAF6-E326-6791-F9A7F278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BEABDA-98C7-4D1F-B6BB-CA7E2F630F9B}" type="datetime1">
              <a:rPr lang="de-DE" noProof="0" smtClean="0"/>
              <a:t>24.09.2024</a:t>
            </a:fld>
            <a:endParaRPr lang="de-DE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315E3-FC8E-A161-4051-89F1C44BB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F2483-B725-DA71-FC97-3577ADDB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62719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0FE72A-0733-A106-F644-CB53413A0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DFD50-EC35-26BD-50CF-A0A874351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105EA-0E93-EA89-1524-F616F057B9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68BEABDA-98C7-4D1F-B6BB-CA7E2F630F9B}" type="datetime1">
              <a:rPr lang="de-DE" noProof="0" smtClean="0"/>
              <a:t>24.09.2024</a:t>
            </a:fld>
            <a:endParaRPr lang="de-DE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96755-F768-90CE-A412-E2648AAC7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BD23C-E9D7-720F-24EB-DEE404A9C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4029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spotify.com/documentation/web-api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eveloper.spotify.com/documentation/web-api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eveloper.spotify.com/documentation/web-api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7754" y="1552337"/>
            <a:ext cx="5717751" cy="2420504"/>
          </a:xfrm>
        </p:spPr>
        <p:txBody>
          <a:bodyPr rtlCol="0">
            <a:normAutofit/>
          </a:bodyPr>
          <a:lstStyle/>
          <a:p>
            <a:pPr algn="l"/>
            <a:r>
              <a:rPr lang="de-DE" sz="4000"/>
              <a:t>Are </a:t>
            </a:r>
            <a:r>
              <a:rPr lang="de-DE" sz="4000" err="1"/>
              <a:t>songs</a:t>
            </a:r>
            <a:r>
              <a:rPr lang="de-DE" sz="4000"/>
              <a:t> </a:t>
            </a:r>
            <a:r>
              <a:rPr lang="de-DE" sz="4000" err="1"/>
              <a:t>getting</a:t>
            </a:r>
            <a:r>
              <a:rPr lang="de-DE" sz="4000"/>
              <a:t> </a:t>
            </a:r>
            <a:r>
              <a:rPr lang="de-DE" sz="4000" err="1"/>
              <a:t>shorter</a:t>
            </a:r>
            <a:r>
              <a:rPr lang="de-DE" sz="400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4" y="4157933"/>
            <a:ext cx="4045543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de-DE" sz="2300"/>
              <a:t>Group 5 – Big Data Technology</a:t>
            </a:r>
          </a:p>
        </p:txBody>
      </p:sp>
      <p:pic>
        <p:nvPicPr>
          <p:cNvPr id="6" name="Graphic 5" descr="Music note with solid fill">
            <a:extLst>
              <a:ext uri="{FF2B5EF4-FFF2-40B4-BE49-F238E27FC236}">
                <a16:creationId xmlns:a16="http://schemas.microsoft.com/office/drawing/2014/main" id="{D590FEB8-C08F-6544-5F96-C1227B71C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09763">
            <a:off x="3909152" y="17849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645AEB5-B12C-4B39-54E6-03B52385BD23}"/>
              </a:ext>
            </a:extLst>
          </p:cNvPr>
          <p:cNvSpPr txBox="1">
            <a:spLocks/>
          </p:cNvSpPr>
          <p:nvPr/>
        </p:nvSpPr>
        <p:spPr>
          <a:xfrm>
            <a:off x="838200" y="-2126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FETCHING DATA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8B986BC-E5E9-C7B1-0300-D846823D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51" y="727113"/>
            <a:ext cx="10599504" cy="607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35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23C8-33E6-1626-E357-09B9718B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15" y="7002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645AEB5-B12C-4B39-54E6-03B52385BD23}"/>
              </a:ext>
            </a:extLst>
          </p:cNvPr>
          <p:cNvSpPr txBox="1">
            <a:spLocks/>
          </p:cNvSpPr>
          <p:nvPr/>
        </p:nvSpPr>
        <p:spPr>
          <a:xfrm>
            <a:off x="838200" y="-2126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KAFKA PRODUCER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2DE7A-8996-2900-523A-E536ED548796}"/>
              </a:ext>
            </a:extLst>
          </p:cNvPr>
          <p:cNvSpPr txBox="1"/>
          <p:nvPr/>
        </p:nvSpPr>
        <p:spPr>
          <a:xfrm>
            <a:off x="1244060" y="2222231"/>
            <a:ext cx="9963284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B3AE60"/>
                </a:solidFill>
                <a:highlight>
                  <a:srgbClr val="000000"/>
                </a:highlight>
              </a:rPr>
              <a:t>@file:DependsOn</a:t>
            </a:r>
            <a:r>
              <a:rPr lang="en-US" sz="2800" b="1">
                <a:solidFill>
                  <a:srgbClr val="BCBEC4"/>
                </a:solidFill>
                <a:highlight>
                  <a:srgbClr val="000000"/>
                </a:highlight>
              </a:rPr>
              <a:t>(</a:t>
            </a:r>
            <a:r>
              <a:rPr lang="en-US" sz="2800" b="1">
                <a:solidFill>
                  <a:srgbClr val="6AAB73"/>
                </a:solidFill>
                <a:highlight>
                  <a:srgbClr val="000000"/>
                </a:highlight>
              </a:rPr>
              <a:t>"org.apache.kafka:kafka-clients:3.0.0"</a:t>
            </a:r>
            <a:r>
              <a:rPr lang="en-US" sz="2800" b="1">
                <a:solidFill>
                  <a:srgbClr val="BCBEC4"/>
                </a:solidFill>
                <a:highlight>
                  <a:srgbClr val="000000"/>
                </a:highlight>
              </a:rPr>
              <a:t>) </a:t>
            </a:r>
          </a:p>
          <a:p>
            <a:r>
              <a:rPr lang="en-US" sz="2800" b="1">
                <a:solidFill>
                  <a:srgbClr val="CF8E6D"/>
                </a:solidFill>
                <a:highlight>
                  <a:srgbClr val="000000"/>
                </a:highlight>
                <a:latin typeface="Aptos"/>
              </a:rPr>
              <a:t>import </a:t>
            </a:r>
            <a:r>
              <a:rPr lang="en-US" sz="2800" b="1" err="1">
                <a:solidFill>
                  <a:srgbClr val="BCBEC4"/>
                </a:solidFill>
                <a:highlight>
                  <a:srgbClr val="000000"/>
                </a:highlight>
                <a:latin typeface="Aptos"/>
              </a:rPr>
              <a:t>org.apache.kafka.clients.producer.KafkaProducer</a:t>
            </a:r>
            <a:br>
              <a:rPr lang="en-US" sz="2800" b="1">
                <a:highlight>
                  <a:srgbClr val="000000"/>
                </a:highlight>
                <a:latin typeface="Aptos"/>
              </a:rPr>
            </a:br>
            <a:r>
              <a:rPr lang="en-US" sz="2800" b="1">
                <a:solidFill>
                  <a:srgbClr val="BCBEC4"/>
                </a:solidFill>
                <a:highlight>
                  <a:srgbClr val="000000"/>
                </a:highlight>
                <a:latin typeface="Aptos"/>
              </a:rPr>
              <a:t>import </a:t>
            </a:r>
            <a:r>
              <a:rPr lang="en-US" sz="2800" b="1" err="1">
                <a:solidFill>
                  <a:srgbClr val="BCBEC4"/>
                </a:solidFill>
                <a:highlight>
                  <a:srgbClr val="000000"/>
                </a:highlight>
                <a:latin typeface="Aptos"/>
              </a:rPr>
              <a:t>org.apache.kafka.clients.producer.ProducerConfig</a:t>
            </a:r>
            <a:br>
              <a:rPr lang="en-US" sz="2800" b="1">
                <a:highlight>
                  <a:srgbClr val="000000"/>
                </a:highlight>
                <a:latin typeface="Aptos"/>
              </a:rPr>
            </a:br>
            <a:r>
              <a:rPr lang="en-US" sz="2800" b="1">
                <a:solidFill>
                  <a:srgbClr val="BCBEC4"/>
                </a:solidFill>
                <a:highlight>
                  <a:srgbClr val="000000"/>
                </a:highlight>
                <a:latin typeface="Aptos"/>
              </a:rPr>
              <a:t>import </a:t>
            </a:r>
            <a:r>
              <a:rPr lang="en-US" sz="2800" b="1" err="1">
                <a:solidFill>
                  <a:srgbClr val="BCBEC4"/>
                </a:solidFill>
                <a:highlight>
                  <a:srgbClr val="000000"/>
                </a:highlight>
                <a:latin typeface="Aptos"/>
              </a:rPr>
              <a:t>org.apache.kafka.clients.producer.ProducerRecord</a:t>
            </a:r>
            <a:br>
              <a:rPr lang="en-US" sz="2800" b="1">
                <a:highlight>
                  <a:srgbClr val="000000"/>
                </a:highlight>
                <a:latin typeface="Aptos"/>
              </a:rPr>
            </a:br>
            <a:r>
              <a:rPr lang="en-US" sz="2800" b="1">
                <a:solidFill>
                  <a:srgbClr val="BCBEC4"/>
                </a:solidFill>
                <a:highlight>
                  <a:srgbClr val="000000"/>
                </a:highlight>
                <a:latin typeface="Aptos"/>
              </a:rPr>
              <a:t>import </a:t>
            </a:r>
            <a:r>
              <a:rPr lang="en-US" sz="2800" b="1" err="1">
                <a:solidFill>
                  <a:srgbClr val="BCBEC4"/>
                </a:solidFill>
                <a:highlight>
                  <a:srgbClr val="000000"/>
                </a:highlight>
                <a:latin typeface="Aptos"/>
              </a:rPr>
              <a:t>org.apache.kafka.common.serialization.StringSerializer</a:t>
            </a:r>
            <a:endParaRPr lang="en-US" sz="2800" b="1">
              <a:highlight>
                <a:srgbClr val="000000"/>
              </a:highlight>
              <a:latin typeface="Aptos"/>
            </a:endParaRPr>
          </a:p>
          <a:p>
            <a:endParaRPr lang="en-US">
              <a:solidFill>
                <a:srgbClr val="BCBEC4"/>
              </a:solidFill>
            </a:endParaRPr>
          </a:p>
          <a:p>
            <a:endParaRPr lang="en-US">
              <a:solidFill>
                <a:srgbClr val="BCBE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577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23C8-33E6-1626-E357-09B9718B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47" y="327313"/>
            <a:ext cx="10515600" cy="1325563"/>
          </a:xfrm>
        </p:spPr>
        <p:txBody>
          <a:bodyPr>
            <a:normAutofit/>
          </a:bodyPr>
          <a:lstStyle/>
          <a:p>
            <a:pPr algn="ctr"/>
            <a:endParaRPr lang="de-DE" sz="400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645AEB5-B12C-4B39-54E6-03B52385BD23}"/>
              </a:ext>
            </a:extLst>
          </p:cNvPr>
          <p:cNvSpPr txBox="1">
            <a:spLocks/>
          </p:cNvSpPr>
          <p:nvPr/>
        </p:nvSpPr>
        <p:spPr>
          <a:xfrm>
            <a:off x="838200" y="-2126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KAFKA PRODUCER</a:t>
            </a:r>
            <a:endParaRPr lang="en-US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45201EA-A737-339A-1A94-BE5672229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73" y="1655325"/>
            <a:ext cx="11325522" cy="517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07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23C8-33E6-1626-E357-09B9718B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47" y="327313"/>
            <a:ext cx="10515600" cy="1325563"/>
          </a:xfrm>
        </p:spPr>
        <p:txBody>
          <a:bodyPr>
            <a:normAutofit/>
          </a:bodyPr>
          <a:lstStyle/>
          <a:p>
            <a:pPr algn="ctr"/>
            <a:endParaRPr lang="de-DE" sz="400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645AEB5-B12C-4B39-54E6-03B52385BD23}"/>
              </a:ext>
            </a:extLst>
          </p:cNvPr>
          <p:cNvSpPr txBox="1">
            <a:spLocks/>
          </p:cNvSpPr>
          <p:nvPr/>
        </p:nvSpPr>
        <p:spPr>
          <a:xfrm>
            <a:off x="838200" y="-2126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KAFKA PRODUCER</a:t>
            </a:r>
            <a:endParaRPr lang="en-US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AF02BA38-1204-DA43-DDDA-0C11803E8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23" y="988181"/>
            <a:ext cx="10938932" cy="475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44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23C8-33E6-1626-E357-09B9718B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47" y="327313"/>
            <a:ext cx="10515600" cy="1325563"/>
          </a:xfrm>
        </p:spPr>
        <p:txBody>
          <a:bodyPr>
            <a:normAutofit/>
          </a:bodyPr>
          <a:lstStyle/>
          <a:p>
            <a:pPr algn="ctr"/>
            <a:endParaRPr lang="de-DE" sz="400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645AEB5-B12C-4B39-54E6-03B52385BD23}"/>
              </a:ext>
            </a:extLst>
          </p:cNvPr>
          <p:cNvSpPr txBox="1">
            <a:spLocks/>
          </p:cNvSpPr>
          <p:nvPr/>
        </p:nvSpPr>
        <p:spPr>
          <a:xfrm>
            <a:off x="838200" y="-2126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KAFKA PRODUCER</a:t>
            </a:r>
            <a:endParaRPr lang="en-US"/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0645B1F-C6B0-583C-C540-87F4462B3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56" y="1898530"/>
            <a:ext cx="10611555" cy="358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6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6C59B-2C7D-95B9-0ACF-C24FA7D14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57" y="3873200"/>
            <a:ext cx="9848384" cy="1463745"/>
          </a:xfrm>
        </p:spPr>
        <p:txBody>
          <a:bodyPr>
            <a:normAutofit/>
          </a:bodyPr>
          <a:lstStyle/>
          <a:p>
            <a:r>
              <a:rPr lang="en-US"/>
              <a:t>Spark Stream Purposes</a:t>
            </a:r>
          </a:p>
        </p:txBody>
      </p:sp>
      <p:pic>
        <p:nvPicPr>
          <p:cNvPr id="4" name="Picture 3" descr="24/7 Spark Streaming on YARN in Production - inovex GmbH">
            <a:extLst>
              <a:ext uri="{FF2B5EF4-FFF2-40B4-BE49-F238E27FC236}">
                <a16:creationId xmlns:a16="http://schemas.microsoft.com/office/drawing/2014/main" id="{1B6E75EB-FFD4-BE57-EBC7-1115A89A6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79" y="1514787"/>
            <a:ext cx="7597420" cy="226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32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40BC-78F5-D77A-ECB8-0D8E687B7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06" y="124214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400">
                <a:ea typeface="+mj-lt"/>
                <a:cs typeface="+mj-lt"/>
              </a:rPr>
              <a:t>Spark streaming purpose is to process real-time data from various sources and make it available for use in other systems:</a:t>
            </a:r>
            <a:br>
              <a:rPr lang="en-US" sz="2400">
                <a:ea typeface="+mj-lt"/>
                <a:cs typeface="+mj-lt"/>
              </a:rPr>
            </a:br>
            <a:br>
              <a:rPr lang="en-US" sz="2400">
                <a:ea typeface="+mj-lt"/>
                <a:cs typeface="+mj-lt"/>
              </a:rPr>
            </a:br>
            <a:r>
              <a:rPr lang="en-US" sz="2400" b="1">
                <a:ea typeface="+mj-lt"/>
                <a:cs typeface="+mj-lt"/>
              </a:rPr>
              <a:t>Data sources</a:t>
            </a:r>
          </a:p>
          <a:p>
            <a:r>
              <a:rPr lang="en-US" sz="2400">
                <a:ea typeface="+mj-lt"/>
                <a:cs typeface="+mj-lt"/>
              </a:rPr>
              <a:t>Spark Streaming can process data from a variety of sources, </a:t>
            </a:r>
            <a:endParaRPr lang="en-US"/>
          </a:p>
          <a:p>
            <a:r>
              <a:rPr lang="en-US" sz="2400">
                <a:ea typeface="+mj-lt"/>
                <a:cs typeface="+mj-lt"/>
              </a:rPr>
              <a:t>including Kafka, Flume, Amazon Kinesis, and web APIs like Twitter</a:t>
            </a:r>
            <a:br>
              <a:rPr lang="en-US" sz="2400">
                <a:ea typeface="+mj-lt"/>
                <a:cs typeface="+mj-lt"/>
              </a:rPr>
            </a:br>
            <a:endParaRPr lang="en-US" sz="2400">
              <a:ea typeface="+mj-lt"/>
              <a:cs typeface="+mj-lt"/>
            </a:endParaRPr>
          </a:p>
        </p:txBody>
      </p:sp>
      <p:pic>
        <p:nvPicPr>
          <p:cNvPr id="3" name="Picture 2" descr="A logo with black text and orange star&#10;&#10;Description automatically generated">
            <a:extLst>
              <a:ext uri="{FF2B5EF4-FFF2-40B4-BE49-F238E27FC236}">
                <a16:creationId xmlns:a16="http://schemas.microsoft.com/office/drawing/2014/main" id="{6DBAAEE9-1DB4-A036-682D-39728724D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73" y="2740756"/>
            <a:ext cx="6453997" cy="17245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BF4210-CD72-7D76-E6D3-EADFEF3B152B}"/>
              </a:ext>
            </a:extLst>
          </p:cNvPr>
          <p:cNvSpPr txBox="1">
            <a:spLocks/>
          </p:cNvSpPr>
          <p:nvPr/>
        </p:nvSpPr>
        <p:spPr>
          <a:xfrm>
            <a:off x="473016" y="4830732"/>
            <a:ext cx="11076316" cy="1196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ea typeface="+mj-lt"/>
                <a:cs typeface="+mj-lt"/>
              </a:rPr>
              <a:t>Data destinations</a:t>
            </a:r>
            <a:endParaRPr lang="en-US" sz="2400" b="1"/>
          </a:p>
          <a:p>
            <a:r>
              <a:rPr lang="en-US" sz="2400">
                <a:ea typeface="+mj-lt"/>
                <a:cs typeface="+mj-lt"/>
              </a:rPr>
              <a:t>Processed data can be sent to file systems, </a:t>
            </a:r>
            <a:endParaRPr lang="en-US" sz="2400"/>
          </a:p>
          <a:p>
            <a:r>
              <a:rPr lang="en-US" sz="2400">
                <a:ea typeface="+mj-lt"/>
                <a:cs typeface="+mj-lt"/>
              </a:rPr>
              <a:t>databases, or live dashboards.</a:t>
            </a:r>
            <a:endParaRPr lang="en-US" sz="2400"/>
          </a:p>
          <a:p>
            <a:br>
              <a:rPr lang="en-US" sz="2400">
                <a:ea typeface="+mj-lt"/>
                <a:cs typeface="+mj-lt"/>
              </a:rPr>
            </a:br>
            <a:r>
              <a:rPr lang="en-US" sz="2400" b="1">
                <a:ea typeface="+mj-lt"/>
                <a:cs typeface="+mj-lt"/>
              </a:rPr>
              <a:t>Processing techniques</a:t>
            </a:r>
          </a:p>
          <a:p>
            <a:r>
              <a:rPr lang="en-US" sz="2400">
                <a:ea typeface="+mj-lt"/>
                <a:cs typeface="+mj-lt"/>
              </a:rPr>
              <a:t>Spark Streaming uses batch processing techniques to process</a:t>
            </a:r>
            <a:endParaRPr lang="en-US" sz="2400"/>
          </a:p>
          <a:p>
            <a:r>
              <a:rPr lang="en-US" sz="2400">
                <a:ea typeface="+mj-lt"/>
                <a:cs typeface="+mj-lt"/>
              </a:rPr>
              <a:t>data by dividing continuous data streams into small batches</a:t>
            </a:r>
            <a:br>
              <a:rPr lang="en-US" sz="2400">
                <a:ea typeface="+mj-lt"/>
                <a:cs typeface="+mj-lt"/>
              </a:rPr>
            </a:br>
            <a:endParaRPr lang="en-US" sz="240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0886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5E4BF42-64FB-5796-D988-A00409727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525" y="1706834"/>
            <a:ext cx="7102416" cy="2669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EFA2DB-3443-7FE5-BFC0-08016A9AFEE3}"/>
              </a:ext>
            </a:extLst>
          </p:cNvPr>
          <p:cNvSpPr txBox="1"/>
          <p:nvPr/>
        </p:nvSpPr>
        <p:spPr>
          <a:xfrm>
            <a:off x="1265848" y="230411"/>
            <a:ext cx="1070186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  <a:p>
            <a:r>
              <a:rPr lang="en-US" b="1"/>
              <a:t>This Kafka UI(</a:t>
            </a:r>
            <a:r>
              <a:rPr lang="en-US" b="1" err="1"/>
              <a:t>Kafbat</a:t>
            </a:r>
            <a:r>
              <a:rPr lang="en-US" b="1"/>
              <a:t>) displaying two topics in a local Kafka cluster, including details about their partitions, replication factor, and message counts.</a:t>
            </a:r>
            <a:br>
              <a:rPr lang="en-US" b="1"/>
            </a:br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7505DF-796B-EBD4-6EEF-AC1399F8645F}"/>
              </a:ext>
            </a:extLst>
          </p:cNvPr>
          <p:cNvSpPr txBox="1"/>
          <p:nvPr/>
        </p:nvSpPr>
        <p:spPr>
          <a:xfrm>
            <a:off x="273809" y="4816789"/>
            <a:ext cx="1070186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The Kafka UI shows two topics in a local Kafka cluster: </a:t>
            </a:r>
            <a:r>
              <a:rPr lang="en-US" b="1">
                <a:latin typeface="Consolas"/>
              </a:rPr>
              <a:t>__</a:t>
            </a:r>
            <a:r>
              <a:rPr lang="en-US" b="1" err="1">
                <a:latin typeface="Consolas"/>
              </a:rPr>
              <a:t>consumer_offsets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with 50 partitions used for tracking consumer group offsets, and </a:t>
            </a:r>
            <a:r>
              <a:rPr lang="en-US">
                <a:latin typeface="Consolas"/>
              </a:rPr>
              <a:t>songs</a:t>
            </a:r>
            <a:r>
              <a:rPr lang="en-US">
                <a:ea typeface="+mn-lt"/>
                <a:cs typeface="+mn-lt"/>
              </a:rPr>
              <a:t> with 1 partition for user data. Both topics have a replication factor of 1, indicating no redundancy. The UI also displays the message count and size for each topic, helping monitor their data load and health.</a:t>
            </a:r>
          </a:p>
        </p:txBody>
      </p:sp>
    </p:spTree>
    <p:extLst>
      <p:ext uri="{BB962C8B-B14F-4D97-AF65-F5344CB8AC3E}">
        <p14:creationId xmlns:p14="http://schemas.microsoft.com/office/powerpoint/2010/main" val="1712089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rk Streaming with Kafka Example - Spark By {Examples}">
            <a:extLst>
              <a:ext uri="{FF2B5EF4-FFF2-40B4-BE49-F238E27FC236}">
                <a16:creationId xmlns:a16="http://schemas.microsoft.com/office/drawing/2014/main" id="{0C2019F2-0720-0128-6C5A-F7826041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78" y="2204373"/>
            <a:ext cx="6615561" cy="2982761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703609FF-33FA-B111-9F90-4784506D33F4}"/>
              </a:ext>
            </a:extLst>
          </p:cNvPr>
          <p:cNvSpPr txBox="1"/>
          <p:nvPr/>
        </p:nvSpPr>
        <p:spPr>
          <a:xfrm>
            <a:off x="2409644" y="669984"/>
            <a:ext cx="2743200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Topic</a:t>
            </a:r>
            <a:r>
              <a:rPr lang="en-US"/>
              <a:t>: A Kafka topic is a category or stream where records or messages are published by producers.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08303-42A1-60B3-2FE1-5D5C87CB505D}"/>
              </a:ext>
            </a:extLst>
          </p:cNvPr>
          <p:cNvSpPr txBox="1"/>
          <p:nvPr/>
        </p:nvSpPr>
        <p:spPr>
          <a:xfrm>
            <a:off x="8678173" y="1475115"/>
            <a:ext cx="2743200" cy="147732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+mn-lt"/>
                <a:cs typeface="+mn-lt"/>
              </a:rPr>
              <a:t>Subscription</a:t>
            </a:r>
            <a:r>
              <a:rPr lang="en-US">
                <a:ea typeface="+mn-lt"/>
                <a:cs typeface="+mn-lt"/>
              </a:rPr>
              <a:t>: A subscription allows consumers to receive messages from one or more Kafka topics.</a:t>
            </a:r>
          </a:p>
        </p:txBody>
      </p:sp>
    </p:spTree>
    <p:extLst>
      <p:ext uri="{BB962C8B-B14F-4D97-AF65-F5344CB8AC3E}">
        <p14:creationId xmlns:p14="http://schemas.microsoft.com/office/powerpoint/2010/main" val="903170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26D44-242E-022E-021F-5B1806009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535" y="1282349"/>
            <a:ext cx="9443154" cy="118445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800"/>
              <a:t>This Kafka UI is displaying the message log for the "songs" topic, including message offsets, partitions, timestamps, and previews of message content.</a:t>
            </a:r>
          </a:p>
          <a:p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165F3C2-1008-00B5-F623-7BC8F090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80" y="2113138"/>
            <a:ext cx="7030858" cy="291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5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23C8-33E6-1626-E357-09B9718B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WHOLENESS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8BEDE78-3E5B-0DCF-561E-BEF8D8E3CBB3}"/>
              </a:ext>
            </a:extLst>
          </p:cNvPr>
          <p:cNvSpPr txBox="1">
            <a:spLocks/>
          </p:cNvSpPr>
          <p:nvPr/>
        </p:nvSpPr>
        <p:spPr>
          <a:xfrm>
            <a:off x="838200" y="2093205"/>
            <a:ext cx="10515600" cy="3558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err="1"/>
              <a:t>Using</a:t>
            </a:r>
            <a:r>
              <a:rPr lang="de-DE"/>
              <a:t> Big Data Technologies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retreiving</a:t>
            </a:r>
            <a:r>
              <a:rPr lang="de-DE"/>
              <a:t> and </a:t>
            </a:r>
            <a:r>
              <a:rPr lang="de-DE" err="1"/>
              <a:t>storing</a:t>
            </a:r>
            <a:r>
              <a:rPr lang="de-DE"/>
              <a:t> Meta-Data </a:t>
            </a:r>
            <a:r>
              <a:rPr lang="de-DE" err="1"/>
              <a:t>of</a:t>
            </a:r>
            <a:r>
              <a:rPr lang="de-DE"/>
              <a:t> Songs on Spotify to </a:t>
            </a:r>
            <a:r>
              <a:rPr lang="de-DE" err="1"/>
              <a:t>analyze</a:t>
            </a:r>
            <a:r>
              <a:rPr lang="de-DE"/>
              <a:t> </a:t>
            </a:r>
            <a:r>
              <a:rPr lang="de-DE" err="1"/>
              <a:t>various</a:t>
            </a:r>
            <a:r>
              <a:rPr lang="de-DE"/>
              <a:t> </a:t>
            </a:r>
            <a:r>
              <a:rPr lang="de-DE" err="1"/>
              <a:t>interesting</a:t>
            </a:r>
            <a:r>
              <a:rPr lang="de-DE"/>
              <a:t> </a:t>
            </a:r>
            <a:r>
              <a:rPr lang="de-DE" err="1"/>
              <a:t>facts</a:t>
            </a:r>
            <a:r>
              <a:rPr lang="de-DE"/>
              <a:t>.</a:t>
            </a:r>
            <a:br>
              <a:rPr lang="de-DE"/>
            </a:br>
            <a:br>
              <a:rPr lang="de-DE"/>
            </a:br>
            <a:r>
              <a:rPr lang="de-DE" sz="3600" i="1"/>
              <a:t>E.g. Are </a:t>
            </a:r>
            <a:r>
              <a:rPr lang="de-DE" sz="3600" i="1" err="1"/>
              <a:t>songs</a:t>
            </a:r>
            <a:r>
              <a:rPr lang="de-DE" sz="3600" i="1"/>
              <a:t> </a:t>
            </a:r>
            <a:r>
              <a:rPr lang="de-DE" sz="3600" i="1" err="1"/>
              <a:t>getting</a:t>
            </a:r>
            <a:r>
              <a:rPr lang="de-DE" sz="3600" i="1"/>
              <a:t> </a:t>
            </a:r>
            <a:r>
              <a:rPr lang="de-DE" sz="3600" i="1" err="1"/>
              <a:t>shorter</a:t>
            </a:r>
            <a:r>
              <a:rPr lang="de-DE" sz="3600" i="1"/>
              <a:t> in </a:t>
            </a:r>
            <a:r>
              <a:rPr lang="de-DE" sz="3600" i="1" err="1"/>
              <a:t>the</a:t>
            </a:r>
            <a:r>
              <a:rPr lang="de-DE" sz="3600" i="1"/>
              <a:t> </a:t>
            </a:r>
            <a:r>
              <a:rPr lang="de-DE" sz="3600" i="1" err="1"/>
              <a:t>past</a:t>
            </a:r>
            <a:r>
              <a:rPr lang="de-DE" sz="3600" i="1"/>
              <a:t> </a:t>
            </a:r>
            <a:r>
              <a:rPr lang="de-DE" sz="3600" i="1" err="1"/>
              <a:t>decades</a:t>
            </a:r>
            <a:r>
              <a:rPr lang="de-DE" sz="3600" i="1"/>
              <a:t>?</a:t>
            </a:r>
            <a:endParaRPr lang="de-DE" i="1"/>
          </a:p>
        </p:txBody>
      </p:sp>
    </p:spTree>
    <p:extLst>
      <p:ext uri="{BB962C8B-B14F-4D97-AF65-F5344CB8AC3E}">
        <p14:creationId xmlns:p14="http://schemas.microsoft.com/office/powerpoint/2010/main" val="60573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3F0C-7277-EDB5-3F2F-EB33E40F1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6681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>
                <a:latin typeface="Aptos Display"/>
              </a:rPr>
              <a:t>Here it shows </a:t>
            </a:r>
            <a:r>
              <a:rPr lang="en-US" sz="1800" err="1">
                <a:latin typeface="Aptos Display"/>
              </a:rPr>
              <a:t>Kafbat</a:t>
            </a:r>
            <a:r>
              <a:rPr lang="en-US" sz="1800">
                <a:latin typeface="Aptos Display"/>
              </a:rPr>
              <a:t> </a:t>
            </a:r>
            <a:r>
              <a:rPr lang="en-US" sz="1800">
                <a:latin typeface="Consolas"/>
              </a:rPr>
              <a:t>UI</a:t>
            </a:r>
            <a:r>
              <a:rPr lang="en-US" sz="1800">
                <a:ea typeface="+mj-lt"/>
                <a:cs typeface="+mj-lt"/>
              </a:rPr>
              <a:t> monitoring the Kafka topic </a:t>
            </a:r>
            <a:r>
              <a:rPr lang="en-US" sz="1800">
                <a:latin typeface="Consolas"/>
              </a:rPr>
              <a:t>songs</a:t>
            </a:r>
            <a:r>
              <a:rPr lang="en-US" sz="1800">
                <a:ea typeface="+mj-lt"/>
                <a:cs typeface="+mj-lt"/>
              </a:rPr>
              <a:t>. </a:t>
            </a:r>
            <a:br>
              <a:rPr lang="en-US" sz="1800">
                <a:ea typeface="+mj-lt"/>
                <a:cs typeface="+mj-lt"/>
              </a:rPr>
            </a:br>
            <a:r>
              <a:rPr lang="en-US" sz="1800">
                <a:ea typeface="+mj-lt"/>
                <a:cs typeface="+mj-lt"/>
              </a:rPr>
              <a:t>It displays one active consumer with a stable connection, indicating that the Spark streaming application is successfully consuming messages from the topic.</a:t>
            </a:r>
            <a:endParaRPr lang="en-US" sz="18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DB4FC8-9964-F2A7-E7E8-8673B378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293" y="2136084"/>
            <a:ext cx="8173529" cy="306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16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00801882-D1C3-FAD0-065F-B377BEA57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11" y="398432"/>
            <a:ext cx="7896044" cy="5831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8A19E3-9877-B093-E0A8-8948F6F9FAD6}"/>
              </a:ext>
            </a:extLst>
          </p:cNvPr>
          <p:cNvSpPr txBox="1"/>
          <p:nvPr/>
        </p:nvSpPr>
        <p:spPr>
          <a:xfrm>
            <a:off x="8261230" y="612476"/>
            <a:ext cx="372086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Streaming job using </a:t>
            </a:r>
            <a:r>
              <a:rPr lang="en-US" err="1"/>
              <a:t>PySpark</a:t>
            </a:r>
            <a:r>
              <a:rPr lang="en-US"/>
              <a:t> to read data continuously from a Kafka topic (songs) and write it to a MongoDB collection (also named songs).</a:t>
            </a:r>
          </a:p>
        </p:txBody>
      </p:sp>
    </p:spTree>
    <p:extLst>
      <p:ext uri="{BB962C8B-B14F-4D97-AF65-F5344CB8AC3E}">
        <p14:creationId xmlns:p14="http://schemas.microsoft.com/office/powerpoint/2010/main" val="159739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B0C3-338E-6021-6720-1C475AA4E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35" y="379501"/>
            <a:ext cx="10055525" cy="462922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Spark Master node  which is monitoring the cluster's status:</a:t>
            </a:r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23E3326-9302-6743-A1D4-49C91F27F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44" y="1104389"/>
            <a:ext cx="10253986" cy="401901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18A3FF3-5622-1A03-B96F-F1E9EABCA94B}"/>
              </a:ext>
            </a:extLst>
          </p:cNvPr>
          <p:cNvSpPr txBox="1">
            <a:spLocks/>
          </p:cNvSpPr>
          <p:nvPr/>
        </p:nvSpPr>
        <p:spPr>
          <a:xfrm>
            <a:off x="228599" y="5492091"/>
            <a:ext cx="10055525" cy="851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+mj-lt"/>
                <a:cs typeface="+mj-lt"/>
              </a:rPr>
              <a:t>The Spark Master UI shows the status of the cluster, with 1 active worker node using 8 cores and 29.3 GB of memory. It lists one running application, </a:t>
            </a:r>
            <a:r>
              <a:rPr lang="en-US" err="1">
                <a:latin typeface="Consolas"/>
                <a:ea typeface="+mj-lt"/>
                <a:cs typeface="+mj-lt"/>
              </a:rPr>
              <a:t>kafka_eater</a:t>
            </a:r>
            <a:r>
              <a:rPr lang="en-US">
                <a:ea typeface="+mj-lt"/>
                <a:cs typeface="+mj-lt"/>
              </a:rPr>
              <a:t>, utilizing 8 cores and 1024.0 MB of memory per executor. The application is currently in a running state with a submitted time of 21 seconds.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27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2558-4088-F3DB-A576-6B2A265B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pngimg.com/uploads/cat/cat_PNG50514.png">
            <a:extLst>
              <a:ext uri="{FF2B5EF4-FFF2-40B4-BE49-F238E27FC236}">
                <a16:creationId xmlns:a16="http://schemas.microsoft.com/office/drawing/2014/main" id="{D6E2E3E2-5BF6-911D-72A2-ED2408D2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">
            <a:off x="11649075" y="5768974"/>
            <a:ext cx="1943101" cy="24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88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23C8-33E6-1626-E357-09B9718B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25" y="-213876"/>
            <a:ext cx="10515600" cy="1325563"/>
          </a:xfrm>
        </p:spPr>
        <p:txBody>
          <a:bodyPr/>
          <a:lstStyle/>
          <a:p>
            <a:pPr algn="ctr"/>
            <a:r>
              <a:rPr lang="de-D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137FC3-C157-3B74-E686-36280B6FD3AC}"/>
              </a:ext>
            </a:extLst>
          </p:cNvPr>
          <p:cNvSpPr txBox="1">
            <a:spLocks/>
          </p:cNvSpPr>
          <p:nvPr/>
        </p:nvSpPr>
        <p:spPr>
          <a:xfrm>
            <a:off x="2997374" y="327514"/>
            <a:ext cx="55656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 - CLUSTER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E7EA4-81E3-6AC6-1B9B-2C10C79449E4}"/>
              </a:ext>
            </a:extLst>
          </p:cNvPr>
          <p:cNvSpPr txBox="1"/>
          <p:nvPr/>
        </p:nvSpPr>
        <p:spPr>
          <a:xfrm>
            <a:off x="2859648" y="1327392"/>
            <a:ext cx="5946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err="1"/>
              <a:t>Exploring</a:t>
            </a:r>
            <a:r>
              <a:rPr lang="de-DE" sz="2400"/>
              <a:t> a different </a:t>
            </a:r>
            <a:r>
              <a:rPr lang="de-DE" sz="2400" err="1"/>
              <a:t>approach</a:t>
            </a:r>
            <a:r>
              <a:rPr lang="de-DE" sz="2400"/>
              <a:t> to </a:t>
            </a:r>
            <a:r>
              <a:rPr lang="de-DE" sz="2400" err="1"/>
              <a:t>HBase</a:t>
            </a:r>
            <a:endParaRPr lang="de-DE" sz="2400"/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1A9ED0DE-9E76-5825-3541-B363C3345B22}"/>
              </a:ext>
            </a:extLst>
          </p:cNvPr>
          <p:cNvSpPr/>
          <p:nvPr/>
        </p:nvSpPr>
        <p:spPr>
          <a:xfrm>
            <a:off x="9042240" y="182249"/>
            <a:ext cx="3206696" cy="2290286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/>
              <a:t>SURPRISE !</a:t>
            </a:r>
          </a:p>
        </p:txBody>
      </p:sp>
      <p:pic>
        <p:nvPicPr>
          <p:cNvPr id="3" name="Picture 2" descr="A diagram of a router&#10;&#10;Description automatically generated">
            <a:extLst>
              <a:ext uri="{FF2B5EF4-FFF2-40B4-BE49-F238E27FC236}">
                <a16:creationId xmlns:a16="http://schemas.microsoft.com/office/drawing/2014/main" id="{2A4C76BE-6B5B-5F6A-4582-7F7DA4E83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52" y="1713194"/>
            <a:ext cx="8564503" cy="501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5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23C8-33E6-1626-E357-09B9718B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3858"/>
            <a:ext cx="10515600" cy="1325563"/>
          </a:xfrm>
        </p:spPr>
        <p:txBody>
          <a:bodyPr/>
          <a:lstStyle/>
          <a:p>
            <a:pPr algn="ctr"/>
            <a:r>
              <a:rPr lang="de-D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137FC3-C157-3B74-E686-36280B6FD3AC}"/>
              </a:ext>
            </a:extLst>
          </p:cNvPr>
          <p:cNvSpPr txBox="1">
            <a:spLocks/>
          </p:cNvSpPr>
          <p:nvPr/>
        </p:nvSpPr>
        <p:spPr>
          <a:xfrm>
            <a:off x="3338898" y="327514"/>
            <a:ext cx="55656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 - CLUSTER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CCF673C-BE93-703C-B0F9-3272C7AB7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46" y="1670089"/>
            <a:ext cx="10653713" cy="486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58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23C8-33E6-1626-E357-09B9718B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3858"/>
            <a:ext cx="10515600" cy="1325563"/>
          </a:xfrm>
        </p:spPr>
        <p:txBody>
          <a:bodyPr/>
          <a:lstStyle/>
          <a:p>
            <a:pPr algn="ctr"/>
            <a:r>
              <a:rPr lang="de-D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137FC3-C157-3B74-E686-36280B6FD3AC}"/>
              </a:ext>
            </a:extLst>
          </p:cNvPr>
          <p:cNvSpPr txBox="1">
            <a:spLocks/>
          </p:cNvSpPr>
          <p:nvPr/>
        </p:nvSpPr>
        <p:spPr>
          <a:xfrm>
            <a:off x="3338898" y="327514"/>
            <a:ext cx="55656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MONGODB - CLUSTER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A65032-01AA-C4D1-8238-84092204160C}"/>
              </a:ext>
            </a:extLst>
          </p:cNvPr>
          <p:cNvSpPr txBox="1"/>
          <p:nvPr/>
        </p:nvSpPr>
        <p:spPr>
          <a:xfrm>
            <a:off x="2019040" y="133823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Stores the metadata of every song in one big table.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BD644C3-C92A-6315-C5A9-92DE70002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167975"/>
            <a:ext cx="11887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70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23C8-33E6-1626-E357-09B9718B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808"/>
            <a:ext cx="10515600" cy="1325563"/>
          </a:xfrm>
        </p:spPr>
        <p:txBody>
          <a:bodyPr/>
          <a:lstStyle/>
          <a:p>
            <a:pPr algn="ctr"/>
            <a:r>
              <a:rPr lang="de-D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9911F3-DEBE-27CB-8F84-FB140DAC2CAC}"/>
              </a:ext>
            </a:extLst>
          </p:cNvPr>
          <p:cNvSpPr txBox="1"/>
          <p:nvPr/>
        </p:nvSpPr>
        <p:spPr>
          <a:xfrm>
            <a:off x="284876" y="3667323"/>
            <a:ext cx="2330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STREAMER 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SHIM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137FC3-C157-3B74-E686-36280B6FD3AC}"/>
              </a:ext>
            </a:extLst>
          </p:cNvPr>
          <p:cNvSpPr txBox="1">
            <a:spLocks/>
          </p:cNvSpPr>
          <p:nvPr/>
        </p:nvSpPr>
        <p:spPr>
          <a:xfrm>
            <a:off x="4318614" y="687943"/>
            <a:ext cx="35869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SPARK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2ACE2C-EFCC-15EF-CA00-A65CE4ED22C4}"/>
              </a:ext>
            </a:extLst>
          </p:cNvPr>
          <p:cNvSpPr txBox="1"/>
          <p:nvPr/>
        </p:nvSpPr>
        <p:spPr>
          <a:xfrm>
            <a:off x="854268" y="1936080"/>
            <a:ext cx="105156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/>
              <a:t>Finding out:</a:t>
            </a:r>
          </a:p>
          <a:p>
            <a:endParaRPr lang="en-US" sz="280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/>
              <a:t>Average song duration per year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/>
              <a:t>Average title length per year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/>
              <a:t>Top 10 most occurring words in title and their count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/>
              <a:t>Top 10 most occurring artists and their count</a:t>
            </a:r>
          </a:p>
        </p:txBody>
      </p:sp>
    </p:spTree>
    <p:extLst>
      <p:ext uri="{BB962C8B-B14F-4D97-AF65-F5344CB8AC3E}">
        <p14:creationId xmlns:p14="http://schemas.microsoft.com/office/powerpoint/2010/main" val="2382671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74FA17A0-EAA8-4D16-5789-0FD5ADBE6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7" y="-22033"/>
            <a:ext cx="11027496" cy="694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77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23C8-33E6-1626-E357-09B9718B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808"/>
            <a:ext cx="10515600" cy="1325563"/>
          </a:xfrm>
        </p:spPr>
        <p:txBody>
          <a:bodyPr/>
          <a:lstStyle/>
          <a:p>
            <a:pPr algn="ctr"/>
            <a:r>
              <a:rPr lang="de-D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9911F3-DEBE-27CB-8F84-FB140DAC2CAC}"/>
              </a:ext>
            </a:extLst>
          </p:cNvPr>
          <p:cNvSpPr txBox="1"/>
          <p:nvPr/>
        </p:nvSpPr>
        <p:spPr>
          <a:xfrm>
            <a:off x="284876" y="3667323"/>
            <a:ext cx="2330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STREAMER 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SHIM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137FC3-C157-3B74-E686-36280B6FD3AC}"/>
              </a:ext>
            </a:extLst>
          </p:cNvPr>
          <p:cNvSpPr txBox="1">
            <a:spLocks/>
          </p:cNvSpPr>
          <p:nvPr/>
        </p:nvSpPr>
        <p:spPr>
          <a:xfrm>
            <a:off x="4219461" y="687943"/>
            <a:ext cx="35869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Zeppelin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5F3BEE-C8A8-7326-646E-3C879BFBA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1641"/>
            <a:ext cx="12192000" cy="385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2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23C8-33E6-1626-E357-09B9718B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076"/>
            <a:ext cx="10515600" cy="1325563"/>
          </a:xfrm>
        </p:spPr>
        <p:txBody>
          <a:bodyPr/>
          <a:lstStyle/>
          <a:p>
            <a:pPr algn="ctr"/>
            <a:r>
              <a:rPr lang="de-D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PIPELINE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8F0A94F7-4A0F-BB8C-BE95-66B31358CAA0}"/>
              </a:ext>
            </a:extLst>
          </p:cNvPr>
          <p:cNvSpPr/>
          <p:nvPr/>
        </p:nvSpPr>
        <p:spPr>
          <a:xfrm>
            <a:off x="282388" y="3529860"/>
            <a:ext cx="2030506" cy="880783"/>
          </a:xfrm>
          <a:prstGeom prst="flowChartAlternateProcess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err="1"/>
              <a:t>Fetching</a:t>
            </a:r>
            <a:r>
              <a:rPr lang="de-DE" sz="2000"/>
              <a:t> Data</a:t>
            </a:r>
            <a:br>
              <a:rPr lang="de-DE" sz="1800"/>
            </a:br>
            <a:r>
              <a:rPr lang="de-DE" sz="1800" i="1"/>
              <a:t>Spotify API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341B388A-E458-9825-F046-06D1DD755658}"/>
              </a:ext>
            </a:extLst>
          </p:cNvPr>
          <p:cNvSpPr/>
          <p:nvPr/>
        </p:nvSpPr>
        <p:spPr>
          <a:xfrm>
            <a:off x="4250552" y="3529860"/>
            <a:ext cx="2030506" cy="880783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/>
              <a:t>Spark Stream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FF78D5D5-7A4C-FDD1-49D6-56B50BEB0ED4}"/>
              </a:ext>
            </a:extLst>
          </p:cNvPr>
          <p:cNvSpPr/>
          <p:nvPr/>
        </p:nvSpPr>
        <p:spPr>
          <a:xfrm>
            <a:off x="7391398" y="3522008"/>
            <a:ext cx="2030506" cy="880783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/>
              <a:t>Distributed Database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2BA2F47E-792A-3225-C118-213AE6F0DE2B}"/>
              </a:ext>
            </a:extLst>
          </p:cNvPr>
          <p:cNvSpPr/>
          <p:nvPr/>
        </p:nvSpPr>
        <p:spPr>
          <a:xfrm>
            <a:off x="9917844" y="1600670"/>
            <a:ext cx="2030506" cy="88078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err="1"/>
              <a:t>Visualization</a:t>
            </a:r>
            <a:br>
              <a:rPr lang="de-DE" sz="2000"/>
            </a:br>
            <a:r>
              <a:rPr lang="de-DE" sz="1600" i="1"/>
              <a:t>Zeppelin</a:t>
            </a:r>
            <a:endParaRPr lang="de-DE" sz="2000" i="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6B50A11-EA0D-05FE-CD22-63E48EE4CBED}"/>
              </a:ext>
            </a:extLst>
          </p:cNvPr>
          <p:cNvSpPr/>
          <p:nvPr/>
        </p:nvSpPr>
        <p:spPr>
          <a:xfrm>
            <a:off x="2454412" y="3529860"/>
            <a:ext cx="1649506" cy="880783"/>
          </a:xfrm>
          <a:prstGeom prst="rightArrow">
            <a:avLst/>
          </a:prstGeom>
          <a:gradFill flip="none" rotWithShape="1">
            <a:gsLst>
              <a:gs pos="100000">
                <a:schemeClr val="accent6">
                  <a:lumMod val="95000"/>
                  <a:lumOff val="5000"/>
                </a:schemeClr>
              </a:gs>
              <a:gs pos="2000">
                <a:schemeClr val="accent1">
                  <a:lumMod val="7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KAFKA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8C430E9-4EEE-5056-7668-86C322DE5754}"/>
              </a:ext>
            </a:extLst>
          </p:cNvPr>
          <p:cNvSpPr/>
          <p:nvPr/>
        </p:nvSpPr>
        <p:spPr>
          <a:xfrm>
            <a:off x="6389916" y="3638720"/>
            <a:ext cx="881742" cy="661629"/>
          </a:xfrm>
          <a:prstGeom prst="rightArrow">
            <a:avLst>
              <a:gd name="adj1" fmla="val 50000"/>
              <a:gd name="adj2" fmla="val 487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D21DF8F1-252C-0806-10CA-3A9B818B871C}"/>
              </a:ext>
            </a:extLst>
          </p:cNvPr>
          <p:cNvSpPr/>
          <p:nvPr/>
        </p:nvSpPr>
        <p:spPr>
          <a:xfrm rot="5400000" flipH="1">
            <a:off x="8012005" y="1701250"/>
            <a:ext cx="1766447" cy="1738515"/>
          </a:xfrm>
          <a:prstGeom prst="bentUpArrow">
            <a:avLst>
              <a:gd name="adj1" fmla="val 25000"/>
              <a:gd name="adj2" fmla="val 23305"/>
              <a:gd name="adj3" fmla="val 25000"/>
            </a:avLst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2000">
                <a:schemeClr val="accent2">
                  <a:lumMod val="7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7CBBC07A-C46A-98CF-4CA2-67C462E9D4A5}"/>
              </a:ext>
            </a:extLst>
          </p:cNvPr>
          <p:cNvSpPr/>
          <p:nvPr/>
        </p:nvSpPr>
        <p:spPr>
          <a:xfrm>
            <a:off x="6591459" y="1600670"/>
            <a:ext cx="2030506" cy="880783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/>
              <a:t>Analysis</a:t>
            </a:r>
            <a:br>
              <a:rPr lang="de-DE" sz="2000"/>
            </a:br>
            <a:r>
              <a:rPr lang="de-DE" i="1"/>
              <a:t>Spark SQL</a:t>
            </a:r>
            <a:endParaRPr lang="de-DE" sz="2000" i="1"/>
          </a:p>
        </p:txBody>
      </p:sp>
    </p:spTree>
    <p:extLst>
      <p:ext uri="{BB962C8B-B14F-4D97-AF65-F5344CB8AC3E}">
        <p14:creationId xmlns:p14="http://schemas.microsoft.com/office/powerpoint/2010/main" val="966439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23C8-33E6-1626-E357-09B9718B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808"/>
            <a:ext cx="10515600" cy="1325563"/>
          </a:xfrm>
        </p:spPr>
        <p:txBody>
          <a:bodyPr/>
          <a:lstStyle/>
          <a:p>
            <a:pPr algn="ctr"/>
            <a:r>
              <a:rPr lang="de-D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137FC3-C157-3B74-E686-36280B6FD3AC}"/>
              </a:ext>
            </a:extLst>
          </p:cNvPr>
          <p:cNvSpPr txBox="1">
            <a:spLocks/>
          </p:cNvSpPr>
          <p:nvPr/>
        </p:nvSpPr>
        <p:spPr>
          <a:xfrm>
            <a:off x="4219461" y="687943"/>
            <a:ext cx="35869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Zeppelin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7386C-9027-2BB5-57B9-B2BD4E891614}"/>
              </a:ext>
            </a:extLst>
          </p:cNvPr>
          <p:cNvSpPr txBox="1"/>
          <p:nvPr/>
        </p:nvSpPr>
        <p:spPr>
          <a:xfrm>
            <a:off x="755115" y="2388321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Notebook: Create  notes, which have paragraph(s) </a:t>
            </a:r>
            <a:br>
              <a:rPr lang="en-US" sz="2800"/>
            </a:br>
            <a:r>
              <a:rPr lang="en-US" sz="2800"/>
              <a:t>Various Interpreters: executing paragraphs and displaying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5E0A9-7944-5405-D0B3-EC4A63AE384F}"/>
              </a:ext>
            </a:extLst>
          </p:cNvPr>
          <p:cNvSpPr txBox="1"/>
          <p:nvPr/>
        </p:nvSpPr>
        <p:spPr>
          <a:xfrm>
            <a:off x="755115" y="3559308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We use Matplotlib library as visualization tool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15263-BE2F-FB7D-E770-40BCC6C83349}"/>
              </a:ext>
            </a:extLst>
          </p:cNvPr>
          <p:cNvSpPr txBox="1"/>
          <p:nvPr/>
        </p:nvSpPr>
        <p:spPr>
          <a:xfrm>
            <a:off x="838200" y="4937727"/>
            <a:ext cx="10740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Built-in support for Spark + </a:t>
            </a:r>
            <a:br>
              <a:rPr lang="en-US" sz="2800"/>
            </a:br>
            <a:r>
              <a:rPr lang="en-US" sz="2800"/>
              <a:t>Direct Integration with </a:t>
            </a:r>
            <a:r>
              <a:rPr lang="en-US" sz="2800" err="1"/>
              <a:t>Hbase</a:t>
            </a:r>
            <a:r>
              <a:rPr lang="en-US" sz="2800"/>
              <a:t> using JDBC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0DADE-93D7-0E52-D5FF-FAF59C3ABF39}"/>
              </a:ext>
            </a:extLst>
          </p:cNvPr>
          <p:cNvSpPr txBox="1"/>
          <p:nvPr/>
        </p:nvSpPr>
        <p:spPr>
          <a:xfrm>
            <a:off x="838200" y="5891834"/>
            <a:ext cx="10740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Execute Spark SQL commands + visualize results immediately.</a:t>
            </a:r>
          </a:p>
        </p:txBody>
      </p:sp>
    </p:spTree>
    <p:extLst>
      <p:ext uri="{BB962C8B-B14F-4D97-AF65-F5344CB8AC3E}">
        <p14:creationId xmlns:p14="http://schemas.microsoft.com/office/powerpoint/2010/main" val="52279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23C8-33E6-1626-E357-09B9718B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808"/>
            <a:ext cx="10515600" cy="1325563"/>
          </a:xfrm>
        </p:spPr>
        <p:txBody>
          <a:bodyPr/>
          <a:lstStyle/>
          <a:p>
            <a:pPr algn="ctr"/>
            <a:r>
              <a:rPr lang="de-D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9911F3-DEBE-27CB-8F84-FB140DAC2CAC}"/>
              </a:ext>
            </a:extLst>
          </p:cNvPr>
          <p:cNvSpPr txBox="1"/>
          <p:nvPr/>
        </p:nvSpPr>
        <p:spPr>
          <a:xfrm>
            <a:off x="284876" y="3667323"/>
            <a:ext cx="2330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STREAMER 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SHIM</a:t>
            </a: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46F66886-8818-E355-A5EB-5574FAC77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30" y="-67599"/>
            <a:ext cx="9496540" cy="6925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2281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49911F3-DEBE-27CB-8F84-FB140DAC2CAC}"/>
              </a:ext>
            </a:extLst>
          </p:cNvPr>
          <p:cNvSpPr txBox="1"/>
          <p:nvPr/>
        </p:nvSpPr>
        <p:spPr>
          <a:xfrm>
            <a:off x="284876" y="3667323"/>
            <a:ext cx="2330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STREAMER 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SHIM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C6374-1115-44F1-DBC4-DDFD6B755203}"/>
              </a:ext>
            </a:extLst>
          </p:cNvPr>
          <p:cNvSpPr txBox="1"/>
          <p:nvPr/>
        </p:nvSpPr>
        <p:spPr>
          <a:xfrm>
            <a:off x="1297639" y="201373"/>
            <a:ext cx="2330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6" name="Picture 5" descr="A graph on a computer screen&#10;&#10;Description automatically generated">
            <a:extLst>
              <a:ext uri="{FF2B5EF4-FFF2-40B4-BE49-F238E27FC236}">
                <a16:creationId xmlns:a16="http://schemas.microsoft.com/office/drawing/2014/main" id="{068E3D48-0484-0435-4722-1EA5FB107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19062"/>
            <a:ext cx="9077325" cy="6619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01525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49911F3-DEBE-27CB-8F84-FB140DAC2CAC}"/>
              </a:ext>
            </a:extLst>
          </p:cNvPr>
          <p:cNvSpPr txBox="1"/>
          <p:nvPr/>
        </p:nvSpPr>
        <p:spPr>
          <a:xfrm>
            <a:off x="284876" y="3667323"/>
            <a:ext cx="2330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STREAMER 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SHIM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C6374-1115-44F1-DBC4-DDFD6B755203}"/>
              </a:ext>
            </a:extLst>
          </p:cNvPr>
          <p:cNvSpPr txBox="1"/>
          <p:nvPr/>
        </p:nvSpPr>
        <p:spPr>
          <a:xfrm>
            <a:off x="1297639" y="201373"/>
            <a:ext cx="2330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12DA2D4-8C51-74CE-941B-23201D61F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19062"/>
            <a:ext cx="9077325" cy="6619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93730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49911F3-DEBE-27CB-8F84-FB140DAC2CAC}"/>
              </a:ext>
            </a:extLst>
          </p:cNvPr>
          <p:cNvSpPr txBox="1"/>
          <p:nvPr/>
        </p:nvSpPr>
        <p:spPr>
          <a:xfrm>
            <a:off x="284876" y="3667323"/>
            <a:ext cx="2330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STREAMER 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SHIM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C6374-1115-44F1-DBC4-DDFD6B755203}"/>
              </a:ext>
            </a:extLst>
          </p:cNvPr>
          <p:cNvSpPr txBox="1"/>
          <p:nvPr/>
        </p:nvSpPr>
        <p:spPr>
          <a:xfrm>
            <a:off x="1297639" y="201373"/>
            <a:ext cx="2330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B4E8A-7C57-B1DF-1F64-656BDE2DF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75" y="725143"/>
            <a:ext cx="8884178" cy="3588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8CBEA8-1DB4-70E6-E7C6-EEA27F809C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350" b="88920"/>
          <a:stretch/>
        </p:blipFill>
        <p:spPr>
          <a:xfrm>
            <a:off x="425075" y="5087237"/>
            <a:ext cx="7477949" cy="130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0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49911F3-DEBE-27CB-8F84-FB140DAC2CAC}"/>
              </a:ext>
            </a:extLst>
          </p:cNvPr>
          <p:cNvSpPr txBox="1"/>
          <p:nvPr/>
        </p:nvSpPr>
        <p:spPr>
          <a:xfrm>
            <a:off x="284876" y="3667323"/>
            <a:ext cx="2330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STREAMER 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SHIM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C6374-1115-44F1-DBC4-DDFD6B755203}"/>
              </a:ext>
            </a:extLst>
          </p:cNvPr>
          <p:cNvSpPr txBox="1"/>
          <p:nvPr/>
        </p:nvSpPr>
        <p:spPr>
          <a:xfrm>
            <a:off x="1297639" y="201373"/>
            <a:ext cx="2330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B4E8A-7C57-B1DF-1F64-656BDE2DF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75" y="1634744"/>
            <a:ext cx="8884178" cy="3588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8CBEA8-1DB4-70E6-E7C6-EEA27F809C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350" b="88920"/>
          <a:stretch/>
        </p:blipFill>
        <p:spPr>
          <a:xfrm>
            <a:off x="425075" y="5479879"/>
            <a:ext cx="7477949" cy="1305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4E5E67-D33D-D6EB-EAB5-D78530E3B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33" y="386039"/>
            <a:ext cx="10062770" cy="10640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E2F6D2-4429-0A5D-9BB7-C07E3281EEC4}"/>
              </a:ext>
            </a:extLst>
          </p:cNvPr>
          <p:cNvCxnSpPr/>
          <p:nvPr/>
        </p:nvCxnSpPr>
        <p:spPr>
          <a:xfrm>
            <a:off x="561860" y="1498294"/>
            <a:ext cx="1004738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02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49911F3-DEBE-27CB-8F84-FB140DAC2CAC}"/>
              </a:ext>
            </a:extLst>
          </p:cNvPr>
          <p:cNvSpPr txBox="1"/>
          <p:nvPr/>
        </p:nvSpPr>
        <p:spPr>
          <a:xfrm>
            <a:off x="284876" y="3667323"/>
            <a:ext cx="2330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STREAMER 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SHIM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C6374-1115-44F1-DBC4-DDFD6B755203}"/>
              </a:ext>
            </a:extLst>
          </p:cNvPr>
          <p:cNvSpPr txBox="1"/>
          <p:nvPr/>
        </p:nvSpPr>
        <p:spPr>
          <a:xfrm>
            <a:off x="1297639" y="201373"/>
            <a:ext cx="2330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BC91FB-D128-C27D-E896-156A8CAAB0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739" r="17812" b="38667"/>
          <a:stretch/>
        </p:blipFill>
        <p:spPr>
          <a:xfrm>
            <a:off x="36722" y="0"/>
            <a:ext cx="10761907" cy="38535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41D2B8-0BBF-7E7A-A0AE-A1F93EDA98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940" t="43681" r="9331" b="49735"/>
          <a:stretch/>
        </p:blipFill>
        <p:spPr>
          <a:xfrm>
            <a:off x="10798629" y="2492828"/>
            <a:ext cx="1143000" cy="5116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16E6B1-E260-C98F-B99E-A616DCBB57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333" r="17812"/>
          <a:stretch/>
        </p:blipFill>
        <p:spPr>
          <a:xfrm>
            <a:off x="36722" y="3853544"/>
            <a:ext cx="10761907" cy="30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7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49911F3-DEBE-27CB-8F84-FB140DAC2CAC}"/>
              </a:ext>
            </a:extLst>
          </p:cNvPr>
          <p:cNvSpPr txBox="1"/>
          <p:nvPr/>
        </p:nvSpPr>
        <p:spPr>
          <a:xfrm>
            <a:off x="284876" y="3667323"/>
            <a:ext cx="2330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STREAMER 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SHIM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C6374-1115-44F1-DBC4-DDFD6B755203}"/>
              </a:ext>
            </a:extLst>
          </p:cNvPr>
          <p:cNvSpPr txBox="1"/>
          <p:nvPr/>
        </p:nvSpPr>
        <p:spPr>
          <a:xfrm>
            <a:off x="1297639" y="201373"/>
            <a:ext cx="2330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DC64A7-498C-1D3A-56B1-DDAEA9EC80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446"/>
          <a:stretch/>
        </p:blipFill>
        <p:spPr>
          <a:xfrm>
            <a:off x="-287411" y="201373"/>
            <a:ext cx="13275462" cy="64552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8647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23C8-33E6-1626-E357-09B9718B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076"/>
            <a:ext cx="10515600" cy="1325563"/>
          </a:xfrm>
        </p:spPr>
        <p:txBody>
          <a:bodyPr/>
          <a:lstStyle/>
          <a:p>
            <a:pPr algn="ctr"/>
            <a:r>
              <a:rPr lang="de-D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D9CDEB-CB90-5BEC-8526-F79021531808}"/>
              </a:ext>
            </a:extLst>
          </p:cNvPr>
          <p:cNvSpPr txBox="1">
            <a:spLocks/>
          </p:cNvSpPr>
          <p:nvPr/>
        </p:nvSpPr>
        <p:spPr>
          <a:xfrm>
            <a:off x="838200" y="6752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 HAS ORGANIZING POWER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627B846-37E1-44AC-CD19-1A8A2D21D4C1}"/>
              </a:ext>
            </a:extLst>
          </p:cNvPr>
          <p:cNvSpPr txBox="1">
            <a:spLocks/>
          </p:cNvSpPr>
          <p:nvPr/>
        </p:nvSpPr>
        <p:spPr>
          <a:xfrm>
            <a:off x="748229" y="2602876"/>
            <a:ext cx="10515600" cy="3094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/>
              <a:t>By </a:t>
            </a:r>
            <a:r>
              <a:rPr lang="de-DE" err="1"/>
              <a:t>knowing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metadata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many</a:t>
            </a:r>
            <a:r>
              <a:rPr lang="de-DE"/>
              <a:t> </a:t>
            </a:r>
            <a:r>
              <a:rPr lang="de-DE" err="1"/>
              <a:t>songs</a:t>
            </a:r>
            <a:r>
              <a:rPr lang="de-DE"/>
              <a:t> AND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knowing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tools</a:t>
            </a:r>
            <a:r>
              <a:rPr lang="de-DE"/>
              <a:t> to </a:t>
            </a:r>
            <a:r>
              <a:rPr lang="de-DE" err="1"/>
              <a:t>process</a:t>
            </a:r>
            <a:r>
              <a:rPr lang="de-DE"/>
              <a:t> and </a:t>
            </a:r>
            <a:r>
              <a:rPr lang="de-DE" err="1"/>
              <a:t>analyse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,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able</a:t>
            </a:r>
            <a:r>
              <a:rPr lang="de-DE"/>
              <a:t> to </a:t>
            </a:r>
            <a:r>
              <a:rPr lang="de-DE" err="1"/>
              <a:t>organize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in a </a:t>
            </a:r>
            <a:r>
              <a:rPr lang="de-DE" err="1"/>
              <a:t>way</a:t>
            </a:r>
            <a:r>
              <a:rPr lang="de-DE"/>
              <a:t> that </a:t>
            </a:r>
            <a:r>
              <a:rPr lang="de-DE" err="1"/>
              <a:t>answers</a:t>
            </a:r>
            <a:r>
              <a:rPr lang="de-DE"/>
              <a:t> </a:t>
            </a:r>
            <a:r>
              <a:rPr lang="de-DE" err="1"/>
              <a:t>questions</a:t>
            </a:r>
            <a:r>
              <a:rPr lang="de-DE"/>
              <a:t> and </a:t>
            </a:r>
            <a:r>
              <a:rPr lang="de-DE" err="1"/>
              <a:t>gives</a:t>
            </a:r>
            <a:r>
              <a:rPr lang="de-DE"/>
              <a:t> </a:t>
            </a:r>
            <a:r>
              <a:rPr lang="de-DE" err="1"/>
              <a:t>us</a:t>
            </a:r>
            <a:r>
              <a:rPr lang="de-DE"/>
              <a:t> </a:t>
            </a:r>
            <a:r>
              <a:rPr lang="de-DE" err="1"/>
              <a:t>insights</a:t>
            </a:r>
            <a:r>
              <a:rPr lang="de-DE"/>
              <a:t>.</a:t>
            </a:r>
          </a:p>
          <a:p>
            <a:pPr algn="ctr"/>
            <a:endParaRPr lang="de-DE"/>
          </a:p>
          <a:p>
            <a:pPr algn="ctr"/>
            <a:r>
              <a:rPr lang="de-DE" err="1"/>
              <a:t>Similarily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knowing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true</a:t>
            </a:r>
            <a:r>
              <a:rPr lang="de-DE"/>
              <a:t> Self,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unified</a:t>
            </a:r>
            <a:r>
              <a:rPr lang="de-DE"/>
              <a:t> </a:t>
            </a:r>
            <a:r>
              <a:rPr lang="de-DE" err="1"/>
              <a:t>field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all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laws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nature</a:t>
            </a:r>
            <a:r>
              <a:rPr lang="de-DE"/>
              <a:t> –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know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foundation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life</a:t>
            </a:r>
            <a:r>
              <a:rPr lang="de-DE"/>
              <a:t>,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means</a:t>
            </a:r>
            <a:r>
              <a:rPr lang="de-DE"/>
              <a:t> that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able</a:t>
            </a:r>
            <a:r>
              <a:rPr lang="de-DE"/>
              <a:t> to </a:t>
            </a:r>
            <a:r>
              <a:rPr lang="de-DE" err="1"/>
              <a:t>access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tools</a:t>
            </a:r>
            <a:r>
              <a:rPr lang="de-DE"/>
              <a:t> that </a:t>
            </a:r>
            <a:r>
              <a:rPr lang="de-DE" err="1"/>
              <a:t>structure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entire</a:t>
            </a:r>
            <a:r>
              <a:rPr lang="de-DE"/>
              <a:t> </a:t>
            </a:r>
            <a:r>
              <a:rPr lang="de-DE" err="1"/>
              <a:t>creation</a:t>
            </a:r>
            <a:r>
              <a:rPr lang="de-DE"/>
              <a:t> and </a:t>
            </a:r>
            <a:r>
              <a:rPr lang="de-DE" err="1"/>
              <a:t>use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to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successful</a:t>
            </a:r>
            <a:r>
              <a:rPr lang="de-DE"/>
              <a:t> in </a:t>
            </a:r>
            <a:r>
              <a:rPr lang="de-DE" err="1"/>
              <a:t>life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772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4" name="Graphic 3" descr="Music note with solid fill">
            <a:extLst>
              <a:ext uri="{FF2B5EF4-FFF2-40B4-BE49-F238E27FC236}">
                <a16:creationId xmlns:a16="http://schemas.microsoft.com/office/drawing/2014/main" id="{F378F2B6-7742-A097-3B65-D6C37AEDE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91609">
            <a:off x="3953220" y="1237936"/>
            <a:ext cx="914400" cy="914400"/>
          </a:xfrm>
          <a:prstGeom prst="rect">
            <a:avLst/>
          </a:prstGeom>
        </p:spPr>
      </p:pic>
      <p:pic>
        <p:nvPicPr>
          <p:cNvPr id="2050" name="Picture 2" descr="Stream THANK YOU FOR LISTENING by DeckSon | Listen online for free on  SoundCloud">
            <a:extLst>
              <a:ext uri="{FF2B5EF4-FFF2-40B4-BE49-F238E27FC236}">
                <a16:creationId xmlns:a16="http://schemas.microsoft.com/office/drawing/2014/main" id="{BC30CBB4-B843-D293-ED27-3A04662B5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422" y="948599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23C8-33E6-1626-E357-09B9718B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076"/>
            <a:ext cx="10515600" cy="1325563"/>
          </a:xfrm>
        </p:spPr>
        <p:txBody>
          <a:bodyPr/>
          <a:lstStyle/>
          <a:p>
            <a:pPr algn="ctr"/>
            <a:r>
              <a:rPr lang="de-D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PIPELINE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8F0A94F7-4A0F-BB8C-BE95-66B31358CAA0}"/>
              </a:ext>
            </a:extLst>
          </p:cNvPr>
          <p:cNvSpPr/>
          <p:nvPr/>
        </p:nvSpPr>
        <p:spPr>
          <a:xfrm>
            <a:off x="182880" y="3529860"/>
            <a:ext cx="2124898" cy="880783"/>
          </a:xfrm>
          <a:prstGeom prst="flowChartAlternateProcess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err="1"/>
              <a:t>Fetching</a:t>
            </a:r>
            <a:r>
              <a:rPr lang="de-DE" sz="2400"/>
              <a:t> Data</a:t>
            </a:r>
            <a:br>
              <a:rPr lang="de-DE" sz="2000"/>
            </a:br>
            <a:r>
              <a:rPr lang="de-DE" sz="2000" i="1"/>
              <a:t>Spotify API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341B388A-E458-9825-F046-06D1DD755658}"/>
              </a:ext>
            </a:extLst>
          </p:cNvPr>
          <p:cNvSpPr/>
          <p:nvPr/>
        </p:nvSpPr>
        <p:spPr>
          <a:xfrm>
            <a:off x="4250552" y="3529860"/>
            <a:ext cx="2030506" cy="880783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/>
              <a:t>Spark Stream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FF78D5D5-7A4C-FDD1-49D6-56B50BEB0ED4}"/>
              </a:ext>
            </a:extLst>
          </p:cNvPr>
          <p:cNvSpPr/>
          <p:nvPr/>
        </p:nvSpPr>
        <p:spPr>
          <a:xfrm>
            <a:off x="7391398" y="3522008"/>
            <a:ext cx="2030506" cy="880783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/>
              <a:t>Distributed Database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2BA2F47E-792A-3225-C118-213AE6F0DE2B}"/>
              </a:ext>
            </a:extLst>
          </p:cNvPr>
          <p:cNvSpPr/>
          <p:nvPr/>
        </p:nvSpPr>
        <p:spPr>
          <a:xfrm>
            <a:off x="9917844" y="1600670"/>
            <a:ext cx="2030506" cy="88078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err="1"/>
              <a:t>Visualization</a:t>
            </a:r>
            <a:br>
              <a:rPr lang="de-DE" sz="2000"/>
            </a:br>
            <a:r>
              <a:rPr lang="de-DE" sz="1600" i="1"/>
              <a:t>Zeppelin</a:t>
            </a:r>
            <a:endParaRPr lang="de-DE" sz="2000" i="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6B50A11-EA0D-05FE-CD22-63E48EE4CBED}"/>
              </a:ext>
            </a:extLst>
          </p:cNvPr>
          <p:cNvSpPr/>
          <p:nvPr/>
        </p:nvSpPr>
        <p:spPr>
          <a:xfrm>
            <a:off x="2454412" y="3529860"/>
            <a:ext cx="1649506" cy="880783"/>
          </a:xfrm>
          <a:prstGeom prst="rightArrow">
            <a:avLst/>
          </a:prstGeom>
          <a:gradFill flip="none" rotWithShape="1">
            <a:gsLst>
              <a:gs pos="100000">
                <a:schemeClr val="accent6">
                  <a:lumMod val="95000"/>
                  <a:lumOff val="5000"/>
                </a:schemeClr>
              </a:gs>
              <a:gs pos="2000">
                <a:schemeClr val="accent1">
                  <a:lumMod val="7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KAFKA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8C430E9-4EEE-5056-7668-86C322DE5754}"/>
              </a:ext>
            </a:extLst>
          </p:cNvPr>
          <p:cNvSpPr/>
          <p:nvPr/>
        </p:nvSpPr>
        <p:spPr>
          <a:xfrm>
            <a:off x="6389916" y="3638720"/>
            <a:ext cx="881742" cy="661629"/>
          </a:xfrm>
          <a:prstGeom prst="rightArrow">
            <a:avLst>
              <a:gd name="adj1" fmla="val 50000"/>
              <a:gd name="adj2" fmla="val 487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D21DF8F1-252C-0806-10CA-3A9B818B871C}"/>
              </a:ext>
            </a:extLst>
          </p:cNvPr>
          <p:cNvSpPr/>
          <p:nvPr/>
        </p:nvSpPr>
        <p:spPr>
          <a:xfrm rot="5400000" flipH="1">
            <a:off x="8012005" y="1701250"/>
            <a:ext cx="1766447" cy="1738515"/>
          </a:xfrm>
          <a:prstGeom prst="bentUpArrow">
            <a:avLst>
              <a:gd name="adj1" fmla="val 25000"/>
              <a:gd name="adj2" fmla="val 23305"/>
              <a:gd name="adj3" fmla="val 25000"/>
            </a:avLst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2000">
                <a:schemeClr val="accent2">
                  <a:lumMod val="7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7CBBC07A-C46A-98CF-4CA2-67C462E9D4A5}"/>
              </a:ext>
            </a:extLst>
          </p:cNvPr>
          <p:cNvSpPr/>
          <p:nvPr/>
        </p:nvSpPr>
        <p:spPr>
          <a:xfrm>
            <a:off x="6591459" y="1600670"/>
            <a:ext cx="2030506" cy="880783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/>
              <a:t>Analysis</a:t>
            </a:r>
            <a:br>
              <a:rPr lang="de-DE" sz="2000"/>
            </a:br>
            <a:r>
              <a:rPr lang="de-DE" i="1"/>
              <a:t>Spark SQL</a:t>
            </a:r>
            <a:endParaRPr lang="de-DE" sz="2000" i="1"/>
          </a:p>
        </p:txBody>
      </p:sp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id="{8EC6E351-7C89-0855-A625-89D7F0F9B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2201" y="1694911"/>
            <a:ext cx="5732743" cy="57327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A6624E-891C-404A-EC16-499D16D0BDF2}"/>
              </a:ext>
            </a:extLst>
          </p:cNvPr>
          <p:cNvSpPr txBox="1"/>
          <p:nvPr/>
        </p:nvSpPr>
        <p:spPr>
          <a:xfrm>
            <a:off x="5265805" y="5288680"/>
            <a:ext cx="58230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 ! Spotify </a:t>
            </a:r>
            <a:r>
              <a:rPr lang="de-DE" sz="2400" err="1"/>
              <a:t>allows</a:t>
            </a:r>
            <a:r>
              <a:rPr lang="de-DE" sz="2400"/>
              <a:t> </a:t>
            </a:r>
            <a:r>
              <a:rPr lang="de-DE" sz="2400" err="1"/>
              <a:t>only</a:t>
            </a:r>
            <a:r>
              <a:rPr lang="de-DE" sz="2400"/>
              <a:t> limited </a:t>
            </a:r>
            <a:r>
              <a:rPr lang="de-DE" sz="2400" err="1"/>
              <a:t>requests</a:t>
            </a:r>
            <a:r>
              <a:rPr lang="de-DE" sz="2400"/>
              <a:t> ! </a:t>
            </a:r>
            <a:br>
              <a:rPr lang="de-DE" sz="2400"/>
            </a:br>
            <a:r>
              <a:rPr lang="de-DE" sz="2400">
                <a:sym typeface="Wingdings" panose="05000000000000000000" pitchFamily="2" charset="2"/>
              </a:rPr>
              <a:t>To </a:t>
            </a:r>
            <a:r>
              <a:rPr lang="de-DE" sz="2400" err="1">
                <a:sym typeface="Wingdings" panose="05000000000000000000" pitchFamily="2" charset="2"/>
              </a:rPr>
              <a:t>simulate</a:t>
            </a:r>
            <a:r>
              <a:rPr lang="de-DE" sz="2400">
                <a:sym typeface="Wingdings" panose="05000000000000000000" pitchFamily="2" charset="2"/>
              </a:rPr>
              <a:t> real time </a:t>
            </a:r>
            <a:r>
              <a:rPr lang="de-DE" sz="2400" err="1">
                <a:sym typeface="Wingdings" panose="05000000000000000000" pitchFamily="2" charset="2"/>
              </a:rPr>
              <a:t>we</a:t>
            </a:r>
            <a:r>
              <a:rPr lang="de-DE" sz="2400">
                <a:sym typeface="Wingdings" panose="05000000000000000000" pitchFamily="2" charset="2"/>
              </a:rPr>
              <a:t> </a:t>
            </a:r>
            <a:r>
              <a:rPr lang="de-DE" sz="2400" err="1">
                <a:sym typeface="Wingdings" panose="05000000000000000000" pitchFamily="2" charset="2"/>
              </a:rPr>
              <a:t>needed</a:t>
            </a:r>
            <a:r>
              <a:rPr lang="de-DE" sz="2400">
                <a:sym typeface="Wingdings" panose="05000000000000000000" pitchFamily="2" charset="2"/>
              </a:rPr>
              <a:t> to</a:t>
            </a:r>
            <a:br>
              <a:rPr lang="de-DE" sz="2400">
                <a:sym typeface="Wingdings" panose="05000000000000000000" pitchFamily="2" charset="2"/>
              </a:rPr>
            </a:br>
            <a:r>
              <a:rPr lang="de-DE" sz="2400">
                <a:sym typeface="Wingdings" panose="05000000000000000000" pitchFamily="2" charset="2"/>
              </a:rPr>
              <a:t> </a:t>
            </a:r>
            <a:r>
              <a:rPr lang="de-DE" sz="2400" err="1">
                <a:sym typeface="Wingdings" panose="05000000000000000000" pitchFamily="2" charset="2"/>
              </a:rPr>
              <a:t>accumulate</a:t>
            </a:r>
            <a:r>
              <a:rPr lang="de-DE" sz="2400">
                <a:sym typeface="Wingdings" panose="05000000000000000000" pitchFamily="2" charset="2"/>
              </a:rPr>
              <a:t> </a:t>
            </a:r>
            <a:r>
              <a:rPr lang="de-DE" sz="2400" err="1">
                <a:sym typeface="Wingdings" panose="05000000000000000000" pitchFamily="2" charset="2"/>
              </a:rPr>
              <a:t>data</a:t>
            </a:r>
            <a:r>
              <a:rPr lang="de-DE" sz="2400">
                <a:sym typeface="Wingdings" panose="05000000000000000000" pitchFamily="2" charset="2"/>
              </a:rPr>
              <a:t> </a:t>
            </a:r>
            <a:r>
              <a:rPr lang="de-DE" sz="2400" err="1">
                <a:sym typeface="Wingdings" panose="05000000000000000000" pitchFamily="2" charset="2"/>
              </a:rPr>
              <a:t>by</a:t>
            </a:r>
            <a:r>
              <a:rPr lang="de-DE" sz="2400">
                <a:sym typeface="Wingdings" panose="05000000000000000000" pitchFamily="2" charset="2"/>
              </a:rPr>
              <a:t> </a:t>
            </a:r>
            <a:r>
              <a:rPr lang="de-DE" sz="2400" err="1">
                <a:sym typeface="Wingdings" panose="05000000000000000000" pitchFamily="2" charset="2"/>
              </a:rPr>
              <a:t>frequently</a:t>
            </a:r>
            <a:r>
              <a:rPr lang="de-DE" sz="2400">
                <a:sym typeface="Wingdings" panose="05000000000000000000" pitchFamily="2" charset="2"/>
              </a:rPr>
              <a:t> </a:t>
            </a:r>
            <a:r>
              <a:rPr lang="de-DE" sz="2400" err="1">
                <a:sym typeface="Wingdings" panose="05000000000000000000" pitchFamily="2" charset="2"/>
              </a:rPr>
              <a:t>fetching</a:t>
            </a:r>
            <a:br>
              <a:rPr lang="de-DE" sz="2400">
                <a:sym typeface="Wingdings" panose="05000000000000000000" pitchFamily="2" charset="2"/>
              </a:rPr>
            </a:br>
            <a:r>
              <a:rPr lang="de-DE" sz="2400">
                <a:sym typeface="Wingdings" panose="05000000000000000000" pitchFamily="2" charset="2"/>
              </a:rPr>
              <a:t> from Spotify to a Kafka Broker.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273526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23C8-33E6-1626-E357-09B9718B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076"/>
            <a:ext cx="10515600" cy="1325563"/>
          </a:xfrm>
        </p:spPr>
        <p:txBody>
          <a:bodyPr/>
          <a:lstStyle/>
          <a:p>
            <a:pPr algn="ctr"/>
            <a:r>
              <a:rPr lang="de-D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PIPELINE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8F0A94F7-4A0F-BB8C-BE95-66B31358CAA0}"/>
              </a:ext>
            </a:extLst>
          </p:cNvPr>
          <p:cNvSpPr/>
          <p:nvPr/>
        </p:nvSpPr>
        <p:spPr>
          <a:xfrm>
            <a:off x="282386" y="1682301"/>
            <a:ext cx="2030506" cy="880783"/>
          </a:xfrm>
          <a:prstGeom prst="flowChartAlternateProcess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/>
              <a:t>Spotify API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FF78D5D5-7A4C-FDD1-49D6-56B50BEB0ED4}"/>
              </a:ext>
            </a:extLst>
          </p:cNvPr>
          <p:cNvSpPr/>
          <p:nvPr/>
        </p:nvSpPr>
        <p:spPr>
          <a:xfrm>
            <a:off x="5636547" y="4613988"/>
            <a:ext cx="2030506" cy="880783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/>
              <a:t>Distributed</a:t>
            </a:r>
          </a:p>
          <a:p>
            <a:pPr algn="ctr"/>
            <a:r>
              <a:rPr lang="de-DE" sz="2000"/>
              <a:t>Database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2BA2F47E-792A-3225-C118-213AE6F0DE2B}"/>
              </a:ext>
            </a:extLst>
          </p:cNvPr>
          <p:cNvSpPr/>
          <p:nvPr/>
        </p:nvSpPr>
        <p:spPr>
          <a:xfrm>
            <a:off x="8162993" y="2692650"/>
            <a:ext cx="2030506" cy="880783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err="1"/>
              <a:t>Visualization</a:t>
            </a:r>
            <a:br>
              <a:rPr lang="de-DE" sz="2000"/>
            </a:br>
            <a:r>
              <a:rPr lang="de-DE" sz="1600" i="1"/>
              <a:t>Zeppelin</a:t>
            </a:r>
            <a:endParaRPr lang="de-DE" sz="2000" i="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6B50A11-EA0D-05FE-CD22-63E48EE4CBED}"/>
              </a:ext>
            </a:extLst>
          </p:cNvPr>
          <p:cNvSpPr/>
          <p:nvPr/>
        </p:nvSpPr>
        <p:spPr>
          <a:xfrm rot="5400000">
            <a:off x="418022" y="2719871"/>
            <a:ext cx="1741717" cy="1792651"/>
          </a:xfrm>
          <a:prstGeom prst="rightArrow">
            <a:avLst>
              <a:gd name="adj1" fmla="val 50000"/>
              <a:gd name="adj2" fmla="val 57794"/>
            </a:avLst>
          </a:prstGeom>
          <a:gradFill flip="none" rotWithShape="1">
            <a:gsLst>
              <a:gs pos="100000">
                <a:schemeClr val="accent6">
                  <a:lumMod val="95000"/>
                  <a:lumOff val="5000"/>
                </a:schemeClr>
              </a:gs>
              <a:gs pos="2000">
                <a:schemeClr val="accent1">
                  <a:lumMod val="7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D21DF8F1-252C-0806-10CA-3A9B818B871C}"/>
              </a:ext>
            </a:extLst>
          </p:cNvPr>
          <p:cNvSpPr/>
          <p:nvPr/>
        </p:nvSpPr>
        <p:spPr>
          <a:xfrm rot="5400000" flipH="1">
            <a:off x="6257154" y="2793230"/>
            <a:ext cx="1766447" cy="1738515"/>
          </a:xfrm>
          <a:prstGeom prst="bentUpArrow">
            <a:avLst>
              <a:gd name="adj1" fmla="val 25000"/>
              <a:gd name="adj2" fmla="val 23305"/>
              <a:gd name="adj3" fmla="val 25000"/>
            </a:avLst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2000">
                <a:schemeClr val="accent2">
                  <a:lumMod val="7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7CBBC07A-C46A-98CF-4CA2-67C462E9D4A5}"/>
              </a:ext>
            </a:extLst>
          </p:cNvPr>
          <p:cNvSpPr/>
          <p:nvPr/>
        </p:nvSpPr>
        <p:spPr>
          <a:xfrm>
            <a:off x="4836608" y="2692650"/>
            <a:ext cx="2030506" cy="880783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/>
              <a:t>Analysis</a:t>
            </a:r>
            <a:br>
              <a:rPr lang="de-DE" sz="2000"/>
            </a:br>
            <a:r>
              <a:rPr lang="de-DE" i="1"/>
              <a:t>Spark SQL</a:t>
            </a:r>
            <a:endParaRPr lang="de-DE" sz="2000" i="1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834EB6D1-59A8-BDC1-89AE-9FFEA5F7042C}"/>
              </a:ext>
            </a:extLst>
          </p:cNvPr>
          <p:cNvSpPr/>
          <p:nvPr/>
        </p:nvSpPr>
        <p:spPr>
          <a:xfrm>
            <a:off x="282386" y="4613988"/>
            <a:ext cx="2030506" cy="880783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/>
              <a:t>Kafka Broker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C6374-1115-44F1-DBC4-DDFD6B755203}"/>
              </a:ext>
            </a:extLst>
          </p:cNvPr>
          <p:cNvSpPr txBox="1"/>
          <p:nvPr/>
        </p:nvSpPr>
        <p:spPr>
          <a:xfrm>
            <a:off x="132476" y="3514923"/>
            <a:ext cx="2330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STREAMER 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SHIM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6BD0D9A-3EAA-869E-A939-1B1D1A5B22B6}"/>
              </a:ext>
            </a:extLst>
          </p:cNvPr>
          <p:cNvSpPr/>
          <p:nvPr/>
        </p:nvSpPr>
        <p:spPr>
          <a:xfrm>
            <a:off x="2494444" y="4702124"/>
            <a:ext cx="2796013" cy="771205"/>
          </a:xfrm>
          <a:prstGeom prst="rightArrow">
            <a:avLst>
              <a:gd name="adj1" fmla="val 50000"/>
              <a:gd name="adj2" fmla="val 487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SPARK STREAM</a:t>
            </a:r>
          </a:p>
        </p:txBody>
      </p:sp>
    </p:spTree>
    <p:extLst>
      <p:ext uri="{BB962C8B-B14F-4D97-AF65-F5344CB8AC3E}">
        <p14:creationId xmlns:p14="http://schemas.microsoft.com/office/powerpoint/2010/main" val="257086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23C8-33E6-1626-E357-09B9718B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47" y="32731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SETUP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9911F3-DEBE-27CB-8F84-FB140DAC2CAC}"/>
              </a:ext>
            </a:extLst>
          </p:cNvPr>
          <p:cNvSpPr txBox="1"/>
          <p:nvPr/>
        </p:nvSpPr>
        <p:spPr>
          <a:xfrm>
            <a:off x="840690" y="4896800"/>
            <a:ext cx="2330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>
                <a:solidFill>
                  <a:schemeClr val="bg1"/>
                </a:solidFill>
              </a:rPr>
              <a:t>STREAMER 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SHIM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807C682F-E1D1-7FB9-489C-F037501C9C7F}"/>
              </a:ext>
            </a:extLst>
          </p:cNvPr>
          <p:cNvSpPr/>
          <p:nvPr/>
        </p:nvSpPr>
        <p:spPr>
          <a:xfrm>
            <a:off x="449605" y="2926130"/>
            <a:ext cx="4757651" cy="880783"/>
          </a:xfrm>
          <a:prstGeom prst="flowChartAlternateProcess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/>
              <a:t>Spotify API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A570FF6-D826-4EBD-F80C-CC5ADA56800E}"/>
              </a:ext>
            </a:extLst>
          </p:cNvPr>
          <p:cNvSpPr/>
          <p:nvPr/>
        </p:nvSpPr>
        <p:spPr>
          <a:xfrm rot="5400000">
            <a:off x="475073" y="3926114"/>
            <a:ext cx="1741717" cy="1792651"/>
          </a:xfrm>
          <a:prstGeom prst="rightArrow">
            <a:avLst>
              <a:gd name="adj1" fmla="val 50000"/>
              <a:gd name="adj2" fmla="val 57794"/>
            </a:avLst>
          </a:prstGeom>
          <a:gradFill flip="none" rotWithShape="1">
            <a:gsLst>
              <a:gs pos="100000">
                <a:schemeClr val="accent6">
                  <a:lumMod val="95000"/>
                  <a:lumOff val="5000"/>
                </a:schemeClr>
              </a:gs>
              <a:gs pos="2000">
                <a:schemeClr val="accent1">
                  <a:lumMod val="7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06C534A9-42AE-FFC1-D5A7-2EB4676E4FC3}"/>
              </a:ext>
            </a:extLst>
          </p:cNvPr>
          <p:cNvSpPr/>
          <p:nvPr/>
        </p:nvSpPr>
        <p:spPr>
          <a:xfrm>
            <a:off x="330678" y="5853951"/>
            <a:ext cx="2030506" cy="880783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/>
              <a:t>File Server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865D798-4DEB-2E62-414E-1B6F1E51A862}"/>
              </a:ext>
            </a:extLst>
          </p:cNvPr>
          <p:cNvSpPr/>
          <p:nvPr/>
        </p:nvSpPr>
        <p:spPr>
          <a:xfrm rot="5400000">
            <a:off x="3212785" y="4521682"/>
            <a:ext cx="1650392" cy="626344"/>
          </a:xfrm>
          <a:prstGeom prst="rightArrow">
            <a:avLst>
              <a:gd name="adj1" fmla="val 50000"/>
              <a:gd name="adj2" fmla="val 57794"/>
            </a:avLst>
          </a:prstGeom>
          <a:gradFill flip="none" rotWithShape="1">
            <a:gsLst>
              <a:gs pos="100000">
                <a:schemeClr val="accent6">
                  <a:lumMod val="95000"/>
                  <a:lumOff val="5000"/>
                </a:schemeClr>
              </a:gs>
              <a:gs pos="2000">
                <a:schemeClr val="accent1">
                  <a:lumMod val="7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42BF66A8-D27F-8DBE-42DB-C59B8E984F87}"/>
              </a:ext>
            </a:extLst>
          </p:cNvPr>
          <p:cNvSpPr/>
          <p:nvPr/>
        </p:nvSpPr>
        <p:spPr>
          <a:xfrm>
            <a:off x="2868706" y="5803806"/>
            <a:ext cx="2338551" cy="880783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/>
              <a:t>BACKUP</a:t>
            </a:r>
            <a:br>
              <a:rPr lang="de-DE" sz="2000"/>
            </a:br>
            <a:r>
              <a:rPr lang="de-DE" sz="2000" i="1" err="1"/>
              <a:t>Local</a:t>
            </a:r>
            <a:r>
              <a:rPr lang="de-DE" sz="2000" i="1"/>
              <a:t> File System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645AEB5-B12C-4B39-54E6-03B52385BD23}"/>
              </a:ext>
            </a:extLst>
          </p:cNvPr>
          <p:cNvSpPr txBox="1">
            <a:spLocks/>
          </p:cNvSpPr>
          <p:nvPr/>
        </p:nvSpPr>
        <p:spPr>
          <a:xfrm>
            <a:off x="838200" y="-2126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FETCHING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9000F7-5CF8-7246-24A7-DC34B192D947}"/>
              </a:ext>
            </a:extLst>
          </p:cNvPr>
          <p:cNvSpPr txBox="1"/>
          <p:nvPr/>
        </p:nvSpPr>
        <p:spPr>
          <a:xfrm>
            <a:off x="823647" y="2190813"/>
            <a:ext cx="387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err="1"/>
              <a:t>Fetching</a:t>
            </a:r>
            <a:r>
              <a:rPr lang="de-DE" sz="2400"/>
              <a:t> to </a:t>
            </a:r>
            <a:r>
              <a:rPr lang="de-DE" sz="2400" err="1"/>
              <a:t>two</a:t>
            </a:r>
            <a:r>
              <a:rPr lang="de-DE" sz="2400"/>
              <a:t> </a:t>
            </a:r>
            <a:r>
              <a:rPr lang="de-DE" sz="2400" err="1"/>
              <a:t>places</a:t>
            </a:r>
            <a:r>
              <a:rPr lang="de-DE" sz="240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249B14-06A7-A776-D8FC-A7E4996F0763}"/>
              </a:ext>
            </a:extLst>
          </p:cNvPr>
          <p:cNvSpPr txBox="1"/>
          <p:nvPr/>
        </p:nvSpPr>
        <p:spPr>
          <a:xfrm>
            <a:off x="6711829" y="2190813"/>
            <a:ext cx="387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/>
              <a:t>Data in JSON Format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75E64-16F2-FB70-D171-A76BDC49D780}"/>
              </a:ext>
            </a:extLst>
          </p:cNvPr>
          <p:cNvSpPr txBox="1"/>
          <p:nvPr/>
        </p:nvSpPr>
        <p:spPr>
          <a:xfrm>
            <a:off x="6711829" y="3040162"/>
            <a:ext cx="44604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err="1"/>
              <a:t>Requesting</a:t>
            </a:r>
            <a:r>
              <a:rPr lang="de-DE" sz="2400"/>
              <a:t> </a:t>
            </a:r>
            <a:r>
              <a:rPr lang="de-DE" sz="2400" err="1"/>
              <a:t>every</a:t>
            </a:r>
            <a:r>
              <a:rPr lang="de-DE" sz="2400"/>
              <a:t> 5 </a:t>
            </a:r>
            <a:r>
              <a:rPr lang="de-DE" sz="2400" err="1"/>
              <a:t>seconds</a:t>
            </a:r>
            <a:r>
              <a:rPr lang="de-DE" sz="2400"/>
              <a:t> top 100 </a:t>
            </a:r>
            <a:r>
              <a:rPr lang="de-DE" sz="2400" err="1"/>
              <a:t>songs</a:t>
            </a:r>
            <a:r>
              <a:rPr lang="de-DE" sz="2400"/>
              <a:t> from a </a:t>
            </a:r>
            <a:r>
              <a:rPr lang="de-DE" sz="2400" err="1"/>
              <a:t>specific</a:t>
            </a:r>
            <a:r>
              <a:rPr lang="de-DE" sz="2400"/>
              <a:t> </a:t>
            </a:r>
            <a:r>
              <a:rPr lang="de-DE" sz="2400" err="1"/>
              <a:t>year</a:t>
            </a:r>
            <a:r>
              <a:rPr lang="de-DE" sz="2400"/>
              <a:t>.</a:t>
            </a:r>
          </a:p>
          <a:p>
            <a:r>
              <a:rPr lang="de-DE" sz="2400"/>
              <a:t>     ( ∞Loop  from 1961 – 2014 )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E37A771-614B-00F6-FC26-0AB2B236890A}"/>
              </a:ext>
            </a:extLst>
          </p:cNvPr>
          <p:cNvSpPr txBox="1">
            <a:spLocks/>
          </p:cNvSpPr>
          <p:nvPr/>
        </p:nvSpPr>
        <p:spPr>
          <a:xfrm>
            <a:off x="809094" y="8762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SPOTIFY WEB API</a:t>
            </a:r>
            <a:endParaRPr lang="de-DE" sz="400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3313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23C8-33E6-1626-E357-09B9718B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47" y="32731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SPOTIFY WEB API</a:t>
            </a:r>
            <a:endParaRPr lang="de-DE" sz="400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645AEB5-B12C-4B39-54E6-03B52385BD23}"/>
              </a:ext>
            </a:extLst>
          </p:cNvPr>
          <p:cNvSpPr txBox="1">
            <a:spLocks/>
          </p:cNvSpPr>
          <p:nvPr/>
        </p:nvSpPr>
        <p:spPr>
          <a:xfrm>
            <a:off x="838200" y="-2126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FETCHING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249B14-06A7-A776-D8FC-A7E4996F0763}"/>
              </a:ext>
            </a:extLst>
          </p:cNvPr>
          <p:cNvSpPr txBox="1"/>
          <p:nvPr/>
        </p:nvSpPr>
        <p:spPr>
          <a:xfrm>
            <a:off x="338766" y="921205"/>
            <a:ext cx="387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/>
              <a:t>Data Sample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648E28C-85D5-9920-75EA-A013E2674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9" y="1285363"/>
            <a:ext cx="10506956" cy="52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23C8-33E6-1626-E357-09B9718B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47" y="32731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SPOTIFY WEB API</a:t>
            </a:r>
            <a:endParaRPr lang="de-DE" sz="400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645AEB5-B12C-4B39-54E6-03B52385BD23}"/>
              </a:ext>
            </a:extLst>
          </p:cNvPr>
          <p:cNvSpPr txBox="1">
            <a:spLocks/>
          </p:cNvSpPr>
          <p:nvPr/>
        </p:nvSpPr>
        <p:spPr>
          <a:xfrm>
            <a:off x="838200" y="-2126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FETCHING DATA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5376F15-6BFD-B1B6-397E-A704E461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69" y="796724"/>
            <a:ext cx="11865166" cy="587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0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645AEB5-B12C-4B39-54E6-03B52385BD23}"/>
              </a:ext>
            </a:extLst>
          </p:cNvPr>
          <p:cNvSpPr txBox="1">
            <a:spLocks/>
          </p:cNvSpPr>
          <p:nvPr/>
        </p:nvSpPr>
        <p:spPr>
          <a:xfrm>
            <a:off x="838200" y="-2126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FETCHING DATA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5F495FD-911C-349F-3C57-ABC0CF775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4" y="760164"/>
            <a:ext cx="12058291" cy="60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09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39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Are songs getting shorter?</vt:lpstr>
      <vt:lpstr>WHOLENESS</vt:lpstr>
      <vt:lpstr>PIPELINE</vt:lpstr>
      <vt:lpstr>PIPELINE</vt:lpstr>
      <vt:lpstr>PIPELINE</vt:lpstr>
      <vt:lpstr>INITIAL SETUP</vt:lpstr>
      <vt:lpstr>SPOTIFY WEB API</vt:lpstr>
      <vt:lpstr>SPOTIFY WEB API</vt:lpstr>
      <vt:lpstr>PowerPoint Presentation</vt:lpstr>
      <vt:lpstr>PowerPoint Presentation</vt:lpstr>
      <vt:lpstr>Imports</vt:lpstr>
      <vt:lpstr>PowerPoint Presentation</vt:lpstr>
      <vt:lpstr>PowerPoint Presentation</vt:lpstr>
      <vt:lpstr>PowerPoint Presentation</vt:lpstr>
      <vt:lpstr>Spark Stream Purposes</vt:lpstr>
      <vt:lpstr>Spark streaming purpose is to process real-time data from various sources and make it available for use in other systems:  Data sources Spark Streaming can process data from a variety of sources,  including Kafka, Flume, Amazon Kinesis, and web APIs like Twitter </vt:lpstr>
      <vt:lpstr>PowerPoint Presentation</vt:lpstr>
      <vt:lpstr>PowerPoint Presentation</vt:lpstr>
      <vt:lpstr>This Kafka UI is displaying the message log for the "songs" topic, including message offsets, partitions, timestamps, and previews of message content. </vt:lpstr>
      <vt:lpstr>Here it shows Kafbat UI monitoring the Kafka topic songs.  It displays one active consumer with a stable connection, indicating that the Spark streaming application is successfully consuming messages from the topic.</vt:lpstr>
      <vt:lpstr>PowerPoint Presentation</vt:lpstr>
      <vt:lpstr>Spark Master node  which is monitoring the cluster's status:</vt:lpstr>
      <vt:lpstr>PowerPoint Presentation</vt:lpstr>
      <vt:lpstr>STORAGE</vt:lpstr>
      <vt:lpstr>STORAGE</vt:lpstr>
      <vt:lpstr>STORAGE</vt:lpstr>
      <vt:lpstr>ANALYSIS</vt:lpstr>
      <vt:lpstr>PowerPoint Presentation</vt:lpstr>
      <vt:lpstr>VISUALIZATION</vt:lpstr>
      <vt:lpstr>VISUALIZATION</vt:lpstr>
      <vt:lpstr>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Bennet Strauch</dc:creator>
  <cp:revision>1</cp:revision>
  <dcterms:created xsi:type="dcterms:W3CDTF">2024-09-21T15:05:31Z</dcterms:created>
  <dcterms:modified xsi:type="dcterms:W3CDTF">2024-09-24T16:32:28Z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